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9323388" cy="12801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84"/>
    <a:srgbClr val="00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2B3D13-7556-4366-9FD0-658194BFD821}" v="81" dt="2024-09-27T14:41:05.5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30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EE2B3D13-7556-4366-9FD0-658194BFD821}"/>
    <pc:docChg chg="undo custSel modSld">
      <pc:chgData name="Fatima Pillosu" userId="a6295d4dc9e22643" providerId="LiveId" clId="{EE2B3D13-7556-4366-9FD0-658194BFD821}" dt="2024-09-27T15:07:26.791" v="1433" actId="1076"/>
      <pc:docMkLst>
        <pc:docMk/>
      </pc:docMkLst>
      <pc:sldChg chg="addSp delSp modSp mod">
        <pc:chgData name="Fatima Pillosu" userId="a6295d4dc9e22643" providerId="LiveId" clId="{EE2B3D13-7556-4366-9FD0-658194BFD821}" dt="2024-09-27T15:07:26.791" v="1433" actId="1076"/>
        <pc:sldMkLst>
          <pc:docMk/>
          <pc:sldMk cId="1559877530" sldId="256"/>
        </pc:sldMkLst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2" creationId="{C877E3A5-3BD6-112B-6DB3-647E79FEAAE8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3" creationId="{C88E9EA8-2FB5-1A50-74F1-CC974866AD74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4" creationId="{F8804467-10D5-F441-1E95-31848F18FECF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5" creationId="{E11CEA1F-57BA-1633-8E25-232AFEA42ED7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6" creationId="{FD56B95F-D218-2905-CAC3-A6A8FB756F4D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7" creationId="{77DD5372-1CB8-E986-B42F-EA714C55FDB8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8" creationId="{E990B8BC-35E2-F40B-7C6D-1AEF7444497C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9" creationId="{5198D877-414E-2654-D95B-F16DB7DA8FE5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10" creationId="{19AAAF65-FCEF-0D06-88BF-208E8D25F6CF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18" creationId="{8869835F-A8C5-1102-1789-25E82AB877BF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19" creationId="{9AD8806D-5401-5606-EC3D-8F7C690764C6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20" creationId="{F016ED8F-F952-E33E-FBA3-F9F2E33AC750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21" creationId="{8B7414DA-91CF-3851-976D-8F44A12AE3C9}"/>
          </ac:spMkLst>
        </pc:spChg>
        <pc:spChg chg="add del">
          <ac:chgData name="Fatima Pillosu" userId="a6295d4dc9e22643" providerId="LiveId" clId="{EE2B3D13-7556-4366-9FD0-658194BFD821}" dt="2024-09-27T14:40:50.062" v="1419" actId="478"/>
          <ac:spMkLst>
            <pc:docMk/>
            <pc:sldMk cId="1559877530" sldId="256"/>
            <ac:spMk id="22" creationId="{1921F1D7-E943-A31A-C2D4-87F30DF1F709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22" creationId="{AA59B36D-E0C1-5766-F53C-2191C859D4A3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3" creationId="{ABF7F87A-67AC-7692-A94F-6EB7815A56E2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4" creationId="{39E880B3-3758-CCDF-48BA-A14593D3AA08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5" creationId="{9BCED50F-E6AA-2165-E3F7-41370B890CF1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6" creationId="{A6E46625-B178-CDCF-E35C-6E35DE381D26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7" creationId="{A8751A97-4F98-2C01-C5B2-29656AB220B6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8" creationId="{F2131905-3484-BEBA-395A-0496421CA4C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36" creationId="{1B2CA034-F2EC-1835-114A-6474B22A84F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38" creationId="{31BCF3CF-4057-8AE2-04A3-4AD6C3A5CE4C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0" creationId="{1443AA98-F509-F09F-F6DF-D5DF4F184E0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2" creationId="{8B7DBEE6-D975-DA75-01E7-BD179188AC3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4" creationId="{AA3EBD54-4BE0-6553-ECEE-269D29285FFA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6" creationId="{DF944C2C-D058-9C30-8965-68254242CAB7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8" creationId="{16430581-1FF6-1B7A-72C5-860983F7F515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0" creationId="{3391605B-425E-6275-B99B-CB2D79BAE789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2" creationId="{F4AF3F8A-6829-43C9-DEE6-58ADF1685970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4" creationId="{8FA878F1-E5FB-93E0-A384-F4F19A86095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6" creationId="{B645EBDF-E022-69EF-DD5E-C505C98C166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8" creationId="{9D5E5B2B-98BF-3FFD-401D-B151F02A6692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60" creationId="{0643030F-8CB0-CB0D-A047-8AE232E7CFD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62" creationId="{EFB1EFF7-1817-99ED-F980-35E466D9895D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28" creationId="{560B8A4B-E900-9720-5303-54827B6E7E9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30" creationId="{F5EB9178-59C6-BF0F-A6A7-C4A35A5649D5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32" creationId="{8DBB8672-81E9-5524-3235-52016E620413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34" creationId="{2C1DBA3D-50C3-7521-61B6-C83F6E4ECD7D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36" creationId="{6A68A7B4-6A8F-A8A3-45FB-29260F10D848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37" creationId="{1B2CA034-F2EC-1835-114A-6474B22A84F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38" creationId="{31BCF3CF-4057-8AE2-04A3-4AD6C3A5CE4C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39" creationId="{1443AA98-F509-F09F-F6DF-D5DF4F184E0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0" creationId="{8B7DBEE6-D975-DA75-01E7-BD179188AC3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1" creationId="{AA3EBD54-4BE0-6553-ECEE-269D29285FFA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2" creationId="{DF944C2C-D058-9C30-8965-68254242CAB7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3" creationId="{16430581-1FF6-1B7A-72C5-860983F7F515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4" creationId="{3391605B-425E-6275-B99B-CB2D79BAE789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5" creationId="{F4AF3F8A-6829-43C9-DEE6-58ADF1685970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6" creationId="{8FA878F1-E5FB-93E0-A384-F4F19A86095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7" creationId="{B645EBDF-E022-69EF-DD5E-C505C98C166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9" creationId="{9D5E5B2B-98BF-3FFD-401D-B151F02A6692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0" creationId="{0643030F-8CB0-CB0D-A047-8AE232E7CFDF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1" creationId="{EFB1EFF7-1817-99ED-F980-35E466D9895D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2" creationId="{560B8A4B-E900-9720-5303-54827B6E7E9F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3" creationId="{F5EB9178-59C6-BF0F-A6A7-C4A35A5649D5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4" creationId="{8DBB8672-81E9-5524-3235-52016E620413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5" creationId="{2C1DBA3D-50C3-7521-61B6-C83F6E4ECD7D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6" creationId="{6A68A7B4-6A8F-A8A3-45FB-29260F10D848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57" creationId="{C91C9100-29C2-3038-6CB8-5A174B1C345D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59" creationId="{4222FD06-20FF-94D4-A711-0E879C3CEAC5}"/>
          </ac:spMkLst>
        </pc:spChg>
        <pc:spChg chg="add del">
          <ac:chgData name="Fatima Pillosu" userId="a6295d4dc9e22643" providerId="LiveId" clId="{EE2B3D13-7556-4366-9FD0-658194BFD821}" dt="2024-09-27T12:57:26.700" v="182" actId="22"/>
          <ac:spMkLst>
            <pc:docMk/>
            <pc:sldMk cId="1559877530" sldId="256"/>
            <ac:spMk id="160" creationId="{3C1D0E2A-A6E0-F1E6-E7BD-A1069FAB49E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0" creationId="{5C593C19-2F0C-431F-8420-66A0BD28039B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1" creationId="{30043C13-F81B-8A17-4739-6A807A4EB4C9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2" creationId="{7D455F15-2356-62CA-C1A6-2C74E4961928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3" creationId="{3AC75CF9-72CE-BBDC-0B1A-0699C58E173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4" creationId="{EE937447-9459-12C6-1ABA-DADC6DBF983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5" creationId="{EF0DAF97-DA4F-0E95-76F5-7B27D715D0DD}"/>
          </ac:spMkLst>
        </pc:spChg>
        <pc:spChg chg="add del mod">
          <ac:chgData name="Fatima Pillosu" userId="a6295d4dc9e22643" providerId="LiveId" clId="{EE2B3D13-7556-4366-9FD0-658194BFD821}" dt="2024-09-27T13:24:57.117" v="936" actId="478"/>
          <ac:spMkLst>
            <pc:docMk/>
            <pc:sldMk cId="1559877530" sldId="256"/>
            <ac:spMk id="166" creationId="{010CAC3C-DCA4-A56A-BC97-C655C6368257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6" creationId="{5AA2BA12-0538-B710-C7D4-28A93AA48CA2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7" creationId="{8BB97E0F-0A00-5EAA-B3E8-D235E91FF55E}"/>
          </ac:spMkLst>
        </pc:spChg>
        <pc:spChg chg="add del mod">
          <ac:chgData name="Fatima Pillosu" userId="a6295d4dc9e22643" providerId="LiveId" clId="{EE2B3D13-7556-4366-9FD0-658194BFD821}" dt="2024-09-27T13:06:39.519" v="466" actId="478"/>
          <ac:spMkLst>
            <pc:docMk/>
            <pc:sldMk cId="1559877530" sldId="256"/>
            <ac:spMk id="167" creationId="{F6527F49-6EE0-916B-C89C-AEAB9CA76E7F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168" creationId="{571DABA3-B844-FC19-00F5-27200AFC3DD7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8" creationId="{6397C483-3ADC-4663-3AD0-16C84D2AC935}"/>
          </ac:spMkLst>
        </pc:spChg>
        <pc:spChg chg="add mod">
          <ac:chgData name="Fatima Pillosu" userId="a6295d4dc9e22643" providerId="LiveId" clId="{EE2B3D13-7556-4366-9FD0-658194BFD821}" dt="2024-09-27T14:41:19.459" v="1431" actId="1038"/>
          <ac:spMkLst>
            <pc:docMk/>
            <pc:sldMk cId="1559877530" sldId="256"/>
            <ac:spMk id="170" creationId="{262802C3-1629-5887-A0D1-6CB335B35208}"/>
          </ac:spMkLst>
        </pc:spChg>
        <pc:spChg chg="add mod">
          <ac:chgData name="Fatima Pillosu" userId="a6295d4dc9e22643" providerId="LiveId" clId="{EE2B3D13-7556-4366-9FD0-658194BFD821}" dt="2024-09-27T14:41:19.459" v="1431" actId="1038"/>
          <ac:spMkLst>
            <pc:docMk/>
            <pc:sldMk cId="1559877530" sldId="256"/>
            <ac:spMk id="171" creationId="{D402FE2B-11F9-1801-0489-75FD22BB1548}"/>
          </ac:spMkLst>
        </pc:spChg>
        <pc:spChg chg="add mod">
          <ac:chgData name="Fatima Pillosu" userId="a6295d4dc9e22643" providerId="LiveId" clId="{EE2B3D13-7556-4366-9FD0-658194BFD821}" dt="2024-09-27T14:41:19.459" v="1431" actId="1038"/>
          <ac:spMkLst>
            <pc:docMk/>
            <pc:sldMk cId="1559877530" sldId="256"/>
            <ac:spMk id="172" creationId="{66538639-46EA-DEA1-291F-2FDE1903CD55}"/>
          </ac:spMkLst>
        </pc:spChg>
        <pc:spChg chg="add mod">
          <ac:chgData name="Fatima Pillosu" userId="a6295d4dc9e22643" providerId="LiveId" clId="{EE2B3D13-7556-4366-9FD0-658194BFD821}" dt="2024-09-27T14:41:19.459" v="1431" actId="1038"/>
          <ac:spMkLst>
            <pc:docMk/>
            <pc:sldMk cId="1559877530" sldId="256"/>
            <ac:spMk id="173" creationId="{8CF7156B-8EBC-E6E6-6035-0772622A8ABB}"/>
          </ac:spMkLst>
        </pc:spChg>
        <pc:spChg chg="add mod">
          <ac:chgData name="Fatima Pillosu" userId="a6295d4dc9e22643" providerId="LiveId" clId="{EE2B3D13-7556-4366-9FD0-658194BFD821}" dt="2024-09-27T14:41:19.459" v="1431" actId="1038"/>
          <ac:spMkLst>
            <pc:docMk/>
            <pc:sldMk cId="1559877530" sldId="256"/>
            <ac:spMk id="174" creationId="{F5543F6C-0C2C-D6AC-E57F-B58103D2839A}"/>
          </ac:spMkLst>
        </pc:spChg>
        <pc:spChg chg="add mod">
          <ac:chgData name="Fatima Pillosu" userId="a6295d4dc9e22643" providerId="LiveId" clId="{EE2B3D13-7556-4366-9FD0-658194BFD821}" dt="2024-09-27T14:41:19.459" v="1431" actId="1038"/>
          <ac:spMkLst>
            <pc:docMk/>
            <pc:sldMk cId="1559877530" sldId="256"/>
            <ac:spMk id="175" creationId="{C2F09DEC-F677-5816-F69B-20D41705A04E}"/>
          </ac:spMkLst>
        </pc:spChg>
        <pc:spChg chg="add mod">
          <ac:chgData name="Fatima Pillosu" userId="a6295d4dc9e22643" providerId="LiveId" clId="{EE2B3D13-7556-4366-9FD0-658194BFD821}" dt="2024-09-27T14:41:19.459" v="1431" actId="1038"/>
          <ac:spMkLst>
            <pc:docMk/>
            <pc:sldMk cId="1559877530" sldId="256"/>
            <ac:spMk id="176" creationId="{E6919208-AAA5-5C26-8BA1-2AC3AA832DD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77" creationId="{5198D877-414E-2654-D95B-F16DB7DA8FE5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80" creationId="{ABF7F87A-67AC-7692-A94F-6EB7815A56E2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81" creationId="{39E880B3-3758-CCDF-48BA-A14593D3AA08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82" creationId="{9BCED50F-E6AA-2165-E3F7-41370B890CF1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83" creationId="{A6E46625-B178-CDCF-E35C-6E35DE381D26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84" creationId="{A8751A97-4F98-2C01-C5B2-29656AB220B6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85" creationId="{F2131905-3484-BEBA-395A-0496421CA4C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6" creationId="{C91C9100-29C2-3038-6CB8-5A174B1C345D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7" creationId="{4222FD06-20FF-94D4-A711-0E879C3CEAC5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8" creationId="{5C593C19-2F0C-431F-8420-66A0BD28039B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9" creationId="{30043C13-F81B-8A17-4739-6A807A4EB4C9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0" creationId="{7D455F15-2356-62CA-C1A6-2C74E4961928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1" creationId="{3AC75CF9-72CE-BBDC-0B1A-0699C58E173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2" creationId="{EE937447-9459-12C6-1ABA-DADC6DBF983F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3" creationId="{EF0DAF97-DA4F-0E95-76F5-7B27D715D0DD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4" creationId="{5AA2BA12-0538-B710-C7D4-28A93AA48CA2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5" creationId="{8BB97E0F-0A00-5EAA-B3E8-D235E91FF55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6" creationId="{6397C483-3ADC-4663-3AD0-16C84D2AC935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03" creationId="{262802C3-1629-5887-A0D1-6CB335B35208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10" creationId="{D402FE2B-11F9-1801-0489-75FD22BB1548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13" creationId="{66538639-46EA-DEA1-291F-2FDE1903CD55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19" creationId="{8CF7156B-8EBC-E6E6-6035-0772622A8ABB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22" creationId="{F5543F6C-0C2C-D6AC-E57F-B58103D2839A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24" creationId="{C2F09DEC-F677-5816-F69B-20D41705A04E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2" creationId="{0B643277-9150-0D67-9574-378A79C62C85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3" creationId="{08AFB9FD-F059-2BF4-C06C-32ACA4F1344E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4" creationId="{499CD1FA-851F-4EA8-00C0-3A19C62B0AB5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5" creationId="{CEDE76D4-ABB3-C859-D186-E6E31FFB48BC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6" creationId="{DA922DFA-4BE9-B60F-0CE2-DF859BAC416F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7" creationId="{6E133EAA-383D-775E-22F6-F4007EB493DA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51" creationId="{E6919208-AAA5-5C26-8BA1-2AC3AA832DDF}"/>
          </ac:spMkLst>
        </pc:spChg>
        <pc:graphicFrameChg chg="add mod">
          <ac:chgData name="Fatima Pillosu" userId="a6295d4dc9e22643" providerId="LiveId" clId="{EE2B3D13-7556-4366-9FD0-658194BFD821}" dt="2024-09-27T14:14:40.799" v="1376"/>
          <ac:graphicFrameMkLst>
            <pc:docMk/>
            <pc:sldMk cId="1559877530" sldId="256"/>
            <ac:graphicFrameMk id="5" creationId="{077270A7-4914-8F27-35C1-DE997C19555C}"/>
          </ac:graphicFrameMkLst>
        </pc:graphicFrameChg>
        <pc:graphicFrameChg chg="add mod">
          <ac:chgData name="Fatima Pillosu" userId="a6295d4dc9e22643" providerId="LiveId" clId="{EE2B3D13-7556-4366-9FD0-658194BFD821}" dt="2024-09-27T14:19:02.444" v="1392"/>
          <ac:graphicFrameMkLst>
            <pc:docMk/>
            <pc:sldMk cId="1559877530" sldId="256"/>
            <ac:graphicFrameMk id="8" creationId="{1481BF95-B3F6-B98B-1B6C-616F5AE0CB0E}"/>
          </ac:graphicFrameMkLst>
        </pc:graphicFrameChg>
        <pc:graphicFrameChg chg="add mod">
          <ac:chgData name="Fatima Pillosu" userId="a6295d4dc9e22643" providerId="LiveId" clId="{EE2B3D13-7556-4366-9FD0-658194BFD821}" dt="2024-09-27T12:58:57.910" v="191"/>
          <ac:graphicFrameMkLst>
            <pc:docMk/>
            <pc:sldMk cId="1559877530" sldId="256"/>
            <ac:graphicFrameMk id="163" creationId="{F5BC4838-3985-8BFE-B4D5-DACBAE2457B2}"/>
          </ac:graphicFrameMkLst>
        </pc:graphicFrameChg>
        <pc:graphicFrameChg chg="add mod">
          <ac:chgData name="Fatima Pillosu" userId="a6295d4dc9e22643" providerId="LiveId" clId="{EE2B3D13-7556-4366-9FD0-658194BFD821}" dt="2024-09-27T13:48:54.945" v="1349"/>
          <ac:graphicFrameMkLst>
            <pc:docMk/>
            <pc:sldMk cId="1559877530" sldId="256"/>
            <ac:graphicFrameMk id="240" creationId="{63F7EBA5-49E7-D27C-BAC7-A29049DDD9FC}"/>
          </ac:graphicFrameMkLst>
        </pc:graphicFrameChg>
        <pc:graphicFrameChg chg="del">
          <ac:chgData name="Fatima Pillosu" userId="a6295d4dc9e22643" providerId="LiveId" clId="{EE2B3D13-7556-4366-9FD0-658194BFD821}" dt="2024-09-27T12:57:10.532" v="176" actId="478"/>
          <ac:graphicFrameMkLst>
            <pc:docMk/>
            <pc:sldMk cId="1559877530" sldId="256"/>
            <ac:graphicFrameMk id="247" creationId="{923BC355-A8DA-7EDC-3F94-704343E70378}"/>
          </ac:graphicFrameMkLst>
        </pc:graphicFrameChg>
        <pc:graphicFrameChg chg="del">
          <ac:chgData name="Fatima Pillosu" userId="a6295d4dc9e22643" providerId="LiveId" clId="{EE2B3D13-7556-4366-9FD0-658194BFD821}" dt="2024-09-27T12:57:13.073" v="177" actId="478"/>
          <ac:graphicFrameMkLst>
            <pc:docMk/>
            <pc:sldMk cId="1559877530" sldId="256"/>
            <ac:graphicFrameMk id="248" creationId="{D9074ABF-ABD3-D3B3-93EA-A7692B3D5ED3}"/>
          </ac:graphicFrameMkLst>
        </pc:graphicFrameChg>
        <pc:graphicFrameChg chg="del">
          <ac:chgData name="Fatima Pillosu" userId="a6295d4dc9e22643" providerId="LiveId" clId="{EE2B3D13-7556-4366-9FD0-658194BFD821}" dt="2024-09-27T12:57:14.862" v="178" actId="478"/>
          <ac:graphicFrameMkLst>
            <pc:docMk/>
            <pc:sldMk cId="1559877530" sldId="256"/>
            <ac:graphicFrameMk id="249" creationId="{1E475F87-C36E-55BE-3D98-A376BB98144D}"/>
          </ac:graphicFrameMkLst>
        </pc:graphicFrameChg>
        <pc:graphicFrameChg chg="del">
          <ac:chgData name="Fatima Pillosu" userId="a6295d4dc9e22643" providerId="LiveId" clId="{EE2B3D13-7556-4366-9FD0-658194BFD821}" dt="2024-09-27T12:57:17.246" v="179" actId="478"/>
          <ac:graphicFrameMkLst>
            <pc:docMk/>
            <pc:sldMk cId="1559877530" sldId="256"/>
            <ac:graphicFrameMk id="250" creationId="{9D7110F4-08B3-9013-25F1-226C5F78F479}"/>
          </ac:graphicFrameMkLst>
        </pc:graphicFrameChg>
        <pc:picChg chg="add del mod">
          <ac:chgData name="Fatima Pillosu" userId="a6295d4dc9e22643" providerId="LiveId" clId="{EE2B3D13-7556-4366-9FD0-658194BFD821}" dt="2024-09-27T14:11:26.656" v="1368" actId="478"/>
          <ac:picMkLst>
            <pc:docMk/>
            <pc:sldMk cId="1559877530" sldId="256"/>
            <ac:picMk id="2" creationId="{36CCB760-689A-73CB-4473-0CC9D0CFB07D}"/>
          </ac:picMkLst>
        </pc:picChg>
        <pc:picChg chg="add del mod">
          <ac:chgData name="Fatima Pillosu" userId="a6295d4dc9e22643" providerId="LiveId" clId="{EE2B3D13-7556-4366-9FD0-658194BFD821}" dt="2024-09-27T14:12:12.859" v="1371" actId="478"/>
          <ac:picMkLst>
            <pc:docMk/>
            <pc:sldMk cId="1559877530" sldId="256"/>
            <ac:picMk id="3" creationId="{8E0DA65A-3120-07D8-35EC-942C3CF365E1}"/>
          </ac:picMkLst>
        </pc:picChg>
        <pc:picChg chg="add del mod">
          <ac:chgData name="Fatima Pillosu" userId="a6295d4dc9e22643" providerId="LiveId" clId="{EE2B3D13-7556-4366-9FD0-658194BFD821}" dt="2024-09-27T14:13:31.680" v="1375" actId="478"/>
          <ac:picMkLst>
            <pc:docMk/>
            <pc:sldMk cId="1559877530" sldId="256"/>
            <ac:picMk id="4" creationId="{40A4ECEB-B48E-EB71-419B-9BA202FEED89}"/>
          </ac:picMkLst>
        </pc:picChg>
        <pc:picChg chg="add del mod">
          <ac:chgData name="Fatima Pillosu" userId="a6295d4dc9e22643" providerId="LiveId" clId="{EE2B3D13-7556-4366-9FD0-658194BFD821}" dt="2024-09-27T14:15:05.097" v="1380" actId="478"/>
          <ac:picMkLst>
            <pc:docMk/>
            <pc:sldMk cId="1559877530" sldId="256"/>
            <ac:picMk id="6" creationId="{7A3F90B5-7B6E-7E7B-9610-849A29059804}"/>
          </ac:picMkLst>
        </pc:picChg>
        <pc:picChg chg="add del mod">
          <ac:chgData name="Fatima Pillosu" userId="a6295d4dc9e22643" providerId="LiveId" clId="{EE2B3D13-7556-4366-9FD0-658194BFD821}" dt="2024-09-27T14:19:01.957" v="1391" actId="478"/>
          <ac:picMkLst>
            <pc:docMk/>
            <pc:sldMk cId="1559877530" sldId="256"/>
            <ac:picMk id="7" creationId="{1BA129F3-8B81-D4C5-04E6-0EC1C37F41D0}"/>
          </ac:picMkLst>
        </pc:picChg>
        <pc:picChg chg="add del mod">
          <ac:chgData name="Fatima Pillosu" userId="a6295d4dc9e22643" providerId="LiveId" clId="{EE2B3D13-7556-4366-9FD0-658194BFD821}" dt="2024-09-27T14:37:38.183" v="1400" actId="478"/>
          <ac:picMkLst>
            <pc:docMk/>
            <pc:sldMk cId="1559877530" sldId="256"/>
            <ac:picMk id="10" creationId="{52C2C6FB-AB3C-419E-E76D-0FA57B6ED8B1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1" creationId="{10F8C973-77FA-9740-D103-7113047AF68B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2" creationId="{A7A32392-5377-7BDA-643D-9F140ED185C5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" creationId="{1D18D93E-AB45-EA4E-4DAF-1EE465E9B774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4" creationId="{F4981EF0-880E-9F3B-19D6-D68C79A35AFE}"/>
          </ac:picMkLst>
        </pc:picChg>
        <pc:picChg chg="add del mod">
          <ac:chgData name="Fatima Pillosu" userId="a6295d4dc9e22643" providerId="LiveId" clId="{EE2B3D13-7556-4366-9FD0-658194BFD821}" dt="2024-09-27T14:37:38.183" v="1400" actId="478"/>
          <ac:picMkLst>
            <pc:docMk/>
            <pc:sldMk cId="1559877530" sldId="256"/>
            <ac:picMk id="15" creationId="{0CA0BA01-6689-4735-6F2C-452BF220E076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6" creationId="{9956BF8D-FE9F-7E98-0520-99988DC0D734}"/>
          </ac:picMkLst>
        </pc:picChg>
        <pc:picChg chg="del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7" creationId="{40A4F192-C720-47B8-59C7-C743619129C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8" creationId="{0F65D850-06A3-94C7-BCCC-7E47F92E5ED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9" creationId="{45D2961B-94FA-9507-03EA-B4CD5EDC67CC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20" creationId="{EAFFDC3E-2140-199C-4557-D95DFAD4E349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21" creationId="{818A86BB-99FC-9FAF-8222-26E707C5AD59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9" creationId="{10F8C973-77FA-9740-D103-7113047AF68B}"/>
          </ac:picMkLst>
        </pc:picChg>
        <pc:picChg chg="add del mod">
          <ac:chgData name="Fatima Pillosu" userId="a6295d4dc9e22643" providerId="LiveId" clId="{EE2B3D13-7556-4366-9FD0-658194BFD821}" dt="2024-09-27T12:23:44.337" v="4" actId="478"/>
          <ac:picMkLst>
            <pc:docMk/>
            <pc:sldMk cId="1559877530" sldId="256"/>
            <ac:picMk id="29" creationId="{3DB20F3B-5A4B-ADAF-2C3C-B81E85A66679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30" creationId="{A7A32392-5377-7BDA-643D-9F140ED185C5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1" creationId="{CB9030D1-832E-8648-734F-F4E51E2CFF9D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32" creationId="{1D18D93E-AB45-EA4E-4DAF-1EE465E9B774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3" creationId="{7A4E41C1-AACF-C7FA-5A24-B3CDC87719A7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34" creationId="{F4981EF0-880E-9F3B-19D6-D68C79A35AFE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5" creationId="{A361EA83-9661-5FC3-06CF-C292C14186CB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7" creationId="{C549CD3A-94DD-67B0-9171-26E52C4D0148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9" creationId="{7B1E19E2-BF61-D4CF-DB76-FDAB1FCE73A2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1" creationId="{C9C16B39-85AB-75BA-D96B-FC3EDBBA3050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3" creationId="{1F82AA9A-74FE-12F8-20ED-ECBC79B63799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5" creationId="{B21E151D-94C2-290E-26FF-ACCE43574880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7" creationId="{5A4D0DBE-3670-D9EF-796F-5F5ACF4D4779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9" creationId="{FB06446B-9ACD-2B43-BB1A-CDC884E0667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1" creationId="{3AE58FB0-6B84-4125-5477-9634F0D6B790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3" creationId="{1EBAC08B-854F-E569-E35D-1E5E8BCCBE6B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5" creationId="{87E08DD1-17F8-8281-268A-57E25411F9D1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7" creationId="{88BB2D7A-6EE7-73F9-3130-3F2DD807985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9" creationId="{730B3508-5162-2B04-3324-EEE58F9F2E50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61" creationId="{8E100349-0758-D3B5-637C-3689FC79C851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63" creationId="{85060CEC-3026-2818-F7FA-950600C6C426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29" creationId="{210B89EF-3D52-B90E-983F-574E03D49826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1" creationId="{5D03475B-CFF2-6A31-031C-CEFD0CFFECF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3" creationId="{F8BBDCFD-F4C6-12B0-D0AE-DAF5F3F45887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5" creationId="{49E27401-65A4-B8C9-81B1-E66F229079DA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48" creationId="{53197A99-B1FC-78EB-F2F7-DBBDED0AE0FB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58" creationId="{7B8F1555-22DC-BC1D-508A-177A0489551A}"/>
          </ac:picMkLst>
        </pc:picChg>
        <pc:picChg chg="add del mod">
          <ac:chgData name="Fatima Pillosu" userId="a6295d4dc9e22643" providerId="LiveId" clId="{EE2B3D13-7556-4366-9FD0-658194BFD821}" dt="2024-09-27T12:57:44.257" v="186" actId="478"/>
          <ac:picMkLst>
            <pc:docMk/>
            <pc:sldMk cId="1559877530" sldId="256"/>
            <ac:picMk id="161" creationId="{AE277E93-9948-D955-6E77-81F939BC19A1}"/>
          </ac:picMkLst>
        </pc:picChg>
        <pc:picChg chg="add del mod">
          <ac:chgData name="Fatima Pillosu" userId="a6295d4dc9e22643" providerId="LiveId" clId="{EE2B3D13-7556-4366-9FD0-658194BFD821}" dt="2024-09-27T12:58:44.347" v="190" actId="478"/>
          <ac:picMkLst>
            <pc:docMk/>
            <pc:sldMk cId="1559877530" sldId="256"/>
            <ac:picMk id="162" creationId="{38017017-0447-AFBF-0FB7-3BCCD6197038}"/>
          </ac:picMkLst>
        </pc:picChg>
        <pc:picChg chg="add del mod">
          <ac:chgData name="Fatima Pillosu" userId="a6295d4dc9e22643" providerId="LiveId" clId="{EE2B3D13-7556-4366-9FD0-658194BFD821}" dt="2024-09-27T12:59:21.446" v="195" actId="478"/>
          <ac:picMkLst>
            <pc:docMk/>
            <pc:sldMk cId="1559877530" sldId="256"/>
            <ac:picMk id="164" creationId="{B72C50B0-3C97-B121-AEC1-FB89DB005BBB}"/>
          </ac:picMkLst>
        </pc:picChg>
        <pc:picChg chg="add del mod">
          <ac:chgData name="Fatima Pillosu" userId="a6295d4dc9e22643" providerId="LiveId" clId="{EE2B3D13-7556-4366-9FD0-658194BFD821}" dt="2024-09-27T13:44:45.208" v="1322" actId="478"/>
          <ac:picMkLst>
            <pc:docMk/>
            <pc:sldMk cId="1559877530" sldId="256"/>
            <ac:picMk id="165" creationId="{036604B8-AE96-6654-3626-9245AD70365A}"/>
          </ac:picMkLst>
        </pc:picChg>
        <pc:picChg chg="add mod">
          <ac:chgData name="Fatima Pillosu" userId="a6295d4dc9e22643" providerId="LiveId" clId="{EE2B3D13-7556-4366-9FD0-658194BFD821}" dt="2024-09-27T14:41:19.459" v="1431" actId="1038"/>
          <ac:picMkLst>
            <pc:docMk/>
            <pc:sldMk cId="1559877530" sldId="256"/>
            <ac:picMk id="169" creationId="{0BC99645-7EF7-EF2D-6279-38782F21AB91}"/>
          </ac:picMkLst>
        </pc:picChg>
        <pc:picChg chg="add mod">
          <ac:chgData name="Fatima Pillosu" userId="a6295d4dc9e22643" providerId="LiveId" clId="{EE2B3D13-7556-4366-9FD0-658194BFD821}" dt="2024-09-27T15:07:26.791" v="1433" actId="1076"/>
          <ac:picMkLst>
            <pc:docMk/>
            <pc:sldMk cId="1559877530" sldId="256"/>
            <ac:picMk id="178" creationId="{9956BF8D-FE9F-7E98-0520-99988DC0D734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179" creationId="{40A4F192-C720-47B8-59C7-C743619129C3}"/>
          </ac:picMkLst>
        </pc:picChg>
        <pc:picChg chg="add mod">
          <ac:chgData name="Fatima Pillosu" userId="a6295d4dc9e22643" providerId="LiveId" clId="{EE2B3D13-7556-4366-9FD0-658194BFD821}" dt="2024-09-27T15:07:05.968" v="1432" actId="1076"/>
          <ac:picMkLst>
            <pc:docMk/>
            <pc:sldMk cId="1559877530" sldId="256"/>
            <ac:picMk id="197" creationId="{CB9030D1-832E-8648-734F-F4E51E2CFF9D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98" creationId="{0BC99645-7EF7-EF2D-6279-38782F21AB91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199" creationId="{7A4E41C1-AACF-C7FA-5A24-B3CDC87719A7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00" creationId="{A361EA83-9661-5FC3-06CF-C292C14186CB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01" creationId="{C549CD3A-94DD-67B0-9171-26E52C4D0148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02" creationId="{7B1E19E2-BF61-D4CF-DB76-FDAB1FCE73A2}"/>
          </ac:picMkLst>
        </pc:picChg>
        <pc:picChg chg="add mod">
          <ac:chgData name="Fatima Pillosu" userId="a6295d4dc9e22643" providerId="LiveId" clId="{EE2B3D13-7556-4366-9FD0-658194BFD821}" dt="2024-09-27T15:07:26.791" v="1433" actId="1076"/>
          <ac:picMkLst>
            <pc:docMk/>
            <pc:sldMk cId="1559877530" sldId="256"/>
            <ac:picMk id="204" creationId="{C9C16B39-85AB-75BA-D96B-FC3EDBBA3050}"/>
          </ac:picMkLst>
        </pc:picChg>
        <pc:picChg chg="add mod">
          <ac:chgData name="Fatima Pillosu" userId="a6295d4dc9e22643" providerId="LiveId" clId="{EE2B3D13-7556-4366-9FD0-658194BFD821}" dt="2024-09-27T15:07:05.968" v="1432" actId="1076"/>
          <ac:picMkLst>
            <pc:docMk/>
            <pc:sldMk cId="1559877530" sldId="256"/>
            <ac:picMk id="205" creationId="{1F82AA9A-74FE-12F8-20ED-ECBC79B63799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06" creationId="{B21E151D-94C2-290E-26FF-ACCE43574880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07" creationId="{5A4D0DBE-3670-D9EF-796F-5F5ACF4D4779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08" creationId="{FB06446B-9ACD-2B43-BB1A-CDC884E06673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09" creationId="{3AE58FB0-6B84-4125-5477-9634F0D6B790}"/>
          </ac:picMkLst>
        </pc:picChg>
        <pc:picChg chg="add mod">
          <ac:chgData name="Fatima Pillosu" userId="a6295d4dc9e22643" providerId="LiveId" clId="{EE2B3D13-7556-4366-9FD0-658194BFD821}" dt="2024-09-27T15:07:26.791" v="1433" actId="1076"/>
          <ac:picMkLst>
            <pc:docMk/>
            <pc:sldMk cId="1559877530" sldId="256"/>
            <ac:picMk id="211" creationId="{1EBAC08B-854F-E569-E35D-1E5E8BCCBE6B}"/>
          </ac:picMkLst>
        </pc:picChg>
        <pc:picChg chg="add mod">
          <ac:chgData name="Fatima Pillosu" userId="a6295d4dc9e22643" providerId="LiveId" clId="{EE2B3D13-7556-4366-9FD0-658194BFD821}" dt="2024-09-27T15:07:05.968" v="1432" actId="1076"/>
          <ac:picMkLst>
            <pc:docMk/>
            <pc:sldMk cId="1559877530" sldId="256"/>
            <ac:picMk id="212" creationId="{87E08DD1-17F8-8281-268A-57E25411F9D1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14" creationId="{88BB2D7A-6EE7-73F9-3130-3F2DD8079853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15" creationId="{730B3508-5162-2B04-3324-EEE58F9F2E50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16" creationId="{8E100349-0758-D3B5-637C-3689FC79C851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17" creationId="{85060CEC-3026-2818-F7FA-950600C6C426}"/>
          </ac:picMkLst>
        </pc:picChg>
        <pc:picChg chg="add mod">
          <ac:chgData name="Fatima Pillosu" userId="a6295d4dc9e22643" providerId="LiveId" clId="{EE2B3D13-7556-4366-9FD0-658194BFD821}" dt="2024-09-27T15:07:26.791" v="1433" actId="1076"/>
          <ac:picMkLst>
            <pc:docMk/>
            <pc:sldMk cId="1559877530" sldId="256"/>
            <ac:picMk id="218" creationId="{210B89EF-3D52-B90E-983F-574E03D49826}"/>
          </ac:picMkLst>
        </pc:picChg>
        <pc:picChg chg="add mod">
          <ac:chgData name="Fatima Pillosu" userId="a6295d4dc9e22643" providerId="LiveId" clId="{EE2B3D13-7556-4366-9FD0-658194BFD821}" dt="2024-09-27T15:07:05.968" v="1432" actId="1076"/>
          <ac:picMkLst>
            <pc:docMk/>
            <pc:sldMk cId="1559877530" sldId="256"/>
            <ac:picMk id="220" creationId="{5D03475B-CFF2-6A31-031C-CEFD0CFFECF3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21" creationId="{F8BBDCFD-F4C6-12B0-D0AE-DAF5F3F45887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23" creationId="{49E27401-65A4-B8C9-81B1-E66F229079DA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25" creationId="{53197A99-B1FC-78EB-F2F7-DBBDED0AE0FB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26" creationId="{7B8F1555-22DC-BC1D-508A-177A0489551A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27" creationId="{0F65D850-06A3-94C7-BCCC-7E47F92E5ED3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28" creationId="{45D2961B-94FA-9507-03EA-B4CD5EDC67CC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29" creationId="{EAFFDC3E-2140-199C-4557-D95DFAD4E349}"/>
          </ac:picMkLst>
        </pc:picChg>
        <pc:picChg chg="add mod">
          <ac:chgData name="Fatima Pillosu" userId="a6295d4dc9e22643" providerId="LiveId" clId="{EE2B3D13-7556-4366-9FD0-658194BFD821}" dt="2024-09-27T14:41:05.534" v="1421"/>
          <ac:picMkLst>
            <pc:docMk/>
            <pc:sldMk cId="1559877530" sldId="256"/>
            <ac:picMk id="230" creationId="{818A86BB-99FC-9FAF-8222-26E707C5AD59}"/>
          </ac:picMkLst>
        </pc:picChg>
        <pc:picChg chg="add del mod">
          <ac:chgData name="Fatima Pillosu" userId="a6295d4dc9e22643" providerId="LiveId" clId="{EE2B3D13-7556-4366-9FD0-658194BFD821}" dt="2024-09-27T13:45:55.106" v="1327" actId="478"/>
          <ac:picMkLst>
            <pc:docMk/>
            <pc:sldMk cId="1559877530" sldId="256"/>
            <ac:picMk id="238" creationId="{6A056002-C5ED-D7AA-1E70-66FBCF89E463}"/>
          </ac:picMkLst>
        </pc:picChg>
        <pc:picChg chg="add del mod">
          <ac:chgData name="Fatima Pillosu" userId="a6295d4dc9e22643" providerId="LiveId" clId="{EE2B3D13-7556-4366-9FD0-658194BFD821}" dt="2024-09-27T13:47:16.932" v="1348" actId="478"/>
          <ac:picMkLst>
            <pc:docMk/>
            <pc:sldMk cId="1559877530" sldId="256"/>
            <ac:picMk id="239" creationId="{3918A1A3-8D81-F06A-6AA2-697CF88BEA2B}"/>
          </ac:picMkLst>
        </pc:picChg>
        <pc:picChg chg="add del mod">
          <ac:chgData name="Fatima Pillosu" userId="a6295d4dc9e22643" providerId="LiveId" clId="{EE2B3D13-7556-4366-9FD0-658194BFD821}" dt="2024-09-27T14:10:21.175" v="1361" actId="478"/>
          <ac:picMkLst>
            <pc:docMk/>
            <pc:sldMk cId="1559877530" sldId="256"/>
            <ac:picMk id="243" creationId="{4840D09A-0A39-9CB9-18ED-F8A1A8266996}"/>
          </ac:picMkLst>
        </pc:picChg>
        <pc:cxnChg chg="del mod">
          <ac:chgData name="Fatima Pillosu" userId="a6295d4dc9e22643" providerId="LiveId" clId="{EE2B3D13-7556-4366-9FD0-658194BFD821}" dt="2024-09-27T13:26:22.544" v="950" actId="478"/>
          <ac:cxnSpMkLst>
            <pc:docMk/>
            <pc:sldMk cId="1559877530" sldId="256"/>
            <ac:cxnSpMk id="200" creationId="{D86F7F04-C36E-EAC4-8992-F5832BDE8088}"/>
          </ac:cxnSpMkLst>
        </pc:cxnChg>
        <pc:cxnChg chg="del mod">
          <ac:chgData name="Fatima Pillosu" userId="a6295d4dc9e22643" providerId="LiveId" clId="{EE2B3D13-7556-4366-9FD0-658194BFD821}" dt="2024-09-27T13:26:28.824" v="953" actId="478"/>
          <ac:cxnSpMkLst>
            <pc:docMk/>
            <pc:sldMk cId="1559877530" sldId="256"/>
            <ac:cxnSpMk id="201" creationId="{4670FF80-51CC-3579-2719-16E63E485F50}"/>
          </ac:cxnSpMkLst>
        </pc:cxnChg>
        <pc:cxnChg chg="del mod">
          <ac:chgData name="Fatima Pillosu" userId="a6295d4dc9e22643" providerId="LiveId" clId="{EE2B3D13-7556-4366-9FD0-658194BFD821}" dt="2024-09-27T13:26:23.063" v="951" actId="478"/>
          <ac:cxnSpMkLst>
            <pc:docMk/>
            <pc:sldMk cId="1559877530" sldId="256"/>
            <ac:cxnSpMk id="208" creationId="{F524D04C-326A-05DF-772C-0EC934DCAEA2}"/>
          </ac:cxnSpMkLst>
        </pc:cxnChg>
        <pc:cxnChg chg="del mod">
          <ac:chgData name="Fatima Pillosu" userId="a6295d4dc9e22643" providerId="LiveId" clId="{EE2B3D13-7556-4366-9FD0-658194BFD821}" dt="2024-09-27T13:26:21.963" v="949" actId="478"/>
          <ac:cxnSpMkLst>
            <pc:docMk/>
            <pc:sldMk cId="1559877530" sldId="256"/>
            <ac:cxnSpMk id="214" creationId="{21C55748-5F70-3B36-B3B9-AF697611AC19}"/>
          </ac:cxnSpMkLst>
        </pc:cxnChg>
        <pc:cxnChg chg="del mod">
          <ac:chgData name="Fatima Pillosu" userId="a6295d4dc9e22643" providerId="LiveId" clId="{EE2B3D13-7556-4366-9FD0-658194BFD821}" dt="2024-09-27T13:26:35.937" v="955" actId="478"/>
          <ac:cxnSpMkLst>
            <pc:docMk/>
            <pc:sldMk cId="1559877530" sldId="256"/>
            <ac:cxnSpMk id="218" creationId="{8CE1BEF0-CBF0-335D-B990-84CD4260D322}"/>
          </ac:cxnSpMkLst>
        </pc:cxnChg>
        <pc:cxnChg chg="del mod">
          <ac:chgData name="Fatima Pillosu" userId="a6295d4dc9e22643" providerId="LiveId" clId="{EE2B3D13-7556-4366-9FD0-658194BFD821}" dt="2024-09-27T13:26:38.136" v="956" actId="478"/>
          <ac:cxnSpMkLst>
            <pc:docMk/>
            <pc:sldMk cId="1559877530" sldId="256"/>
            <ac:cxnSpMk id="221" creationId="{7E24C49E-D751-5FBD-3FEC-5950FE23840A}"/>
          </ac:cxnSpMkLst>
        </pc:cxnChg>
        <pc:cxnChg chg="del mod">
          <ac:chgData name="Fatima Pillosu" userId="a6295d4dc9e22643" providerId="LiveId" clId="{EE2B3D13-7556-4366-9FD0-658194BFD821}" dt="2024-09-27T13:26:39.910" v="957" actId="478"/>
          <ac:cxnSpMkLst>
            <pc:docMk/>
            <pc:sldMk cId="1559877530" sldId="256"/>
            <ac:cxnSpMk id="223" creationId="{D9859423-2081-30F8-F958-7455B6C1D5DC}"/>
          </ac:cxnSpMkLst>
        </pc:cxnChg>
        <pc:cxnChg chg="del mod">
          <ac:chgData name="Fatima Pillosu" userId="a6295d4dc9e22643" providerId="LiveId" clId="{EE2B3D13-7556-4366-9FD0-658194BFD821}" dt="2024-09-27T13:26:20.896" v="948" actId="478"/>
          <ac:cxnSpMkLst>
            <pc:docMk/>
            <pc:sldMk cId="1559877530" sldId="256"/>
            <ac:cxnSpMk id="225" creationId="{20B267E1-47C6-0E7A-54A3-F9A9D39ECD70}"/>
          </ac:cxnSpMkLst>
        </pc:cxnChg>
        <pc:cxnChg chg="del mod">
          <ac:chgData name="Fatima Pillosu" userId="a6295d4dc9e22643" providerId="LiveId" clId="{EE2B3D13-7556-4366-9FD0-658194BFD821}" dt="2024-09-27T13:26:19.922" v="947" actId="478"/>
          <ac:cxnSpMkLst>
            <pc:docMk/>
            <pc:sldMk cId="1559877530" sldId="256"/>
            <ac:cxnSpMk id="227" creationId="{62404872-13B8-EC77-D9D9-2B30D42B1598}"/>
          </ac:cxnSpMkLst>
        </pc:cxnChg>
        <pc:cxnChg chg="del mod">
          <ac:chgData name="Fatima Pillosu" userId="a6295d4dc9e22643" providerId="LiveId" clId="{EE2B3D13-7556-4366-9FD0-658194BFD821}" dt="2024-09-27T13:26:18.306" v="946" actId="478"/>
          <ac:cxnSpMkLst>
            <pc:docMk/>
            <pc:sldMk cId="1559877530" sldId="256"/>
            <ac:cxnSpMk id="230" creationId="{9F660CB0-64BA-A1DD-5013-299B170FC9B8}"/>
          </ac:cxnSpMkLst>
        </pc:cxnChg>
        <pc:cxnChg chg="del mod">
          <ac:chgData name="Fatima Pillosu" userId="a6295d4dc9e22643" providerId="LiveId" clId="{EE2B3D13-7556-4366-9FD0-658194BFD821}" dt="2024-09-27T13:26:31.838" v="954" actId="478"/>
          <ac:cxnSpMkLst>
            <pc:docMk/>
            <pc:sldMk cId="1559877530" sldId="256"/>
            <ac:cxnSpMk id="241" creationId="{06B578D9-C29C-D215-FCA7-96CDA6FF2120}"/>
          </ac:cxnSpMkLst>
        </pc:cxnChg>
        <pc:cxnChg chg="del mod">
          <ac:chgData name="Fatima Pillosu" userId="a6295d4dc9e22643" providerId="LiveId" clId="{EE2B3D13-7556-4366-9FD0-658194BFD821}" dt="2024-09-27T13:26:27.222" v="952" actId="478"/>
          <ac:cxnSpMkLst>
            <pc:docMk/>
            <pc:sldMk cId="1559877530" sldId="256"/>
            <ac:cxnSpMk id="242" creationId="{7B565DC1-0E8E-F166-494F-0D6A0EAB99E2}"/>
          </ac:cxnSpMkLst>
        </pc:cxnChg>
      </pc:sldChg>
    </pc:docChg>
  </pc:docChgLst>
  <pc:docChgLst>
    <pc:chgData name="Fatima Pillosu" userId="a6295d4dc9e22643" providerId="LiveId" clId="{A7C2A4AD-4B4D-464D-831C-A97EFF460A9A}"/>
    <pc:docChg chg="undo custSel addSld delSld modSld">
      <pc:chgData name="Fatima Pillosu" userId="a6295d4dc9e22643" providerId="LiveId" clId="{A7C2A4AD-4B4D-464D-831C-A97EFF460A9A}" dt="2024-09-26T16:32:06.689" v="514" actId="20577"/>
      <pc:docMkLst>
        <pc:docMk/>
      </pc:docMkLst>
      <pc:sldChg chg="addSp delSp modSp mod">
        <pc:chgData name="Fatima Pillosu" userId="a6295d4dc9e22643" providerId="LiveId" clId="{A7C2A4AD-4B4D-464D-831C-A97EFF460A9A}" dt="2024-09-26T16:32:06.689" v="514" actId="20577"/>
        <pc:sldMkLst>
          <pc:docMk/>
          <pc:sldMk cId="1559877530" sldId="256"/>
        </pc:sldMkLst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" creationId="{C877E3A5-3BD6-112B-6DB3-647E79FEAAE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3" creationId="{C88E9EA8-2FB5-1A50-74F1-CC974866AD74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4" creationId="{F8804467-10D5-F441-1E95-31848F18FECF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5" creationId="{E11CEA1F-57BA-1633-8E25-232AFEA42ED7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6" creationId="{FD56B95F-D218-2905-CAC3-A6A8FB756F4D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7" creationId="{77DD5372-1CB8-E986-B42F-EA714C55FDB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8" creationId="{E990B8BC-35E2-F40B-7C6D-1AEF7444497C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10" creationId="{19AAAF65-FCEF-0D06-88BF-208E8D25F6CF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18" creationId="{8869835F-A8C5-1102-1789-25E82AB877BF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19" creationId="{9AD8806D-5401-5606-EC3D-8F7C690764C6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0" creationId="{F016ED8F-F952-E33E-FBA3-F9F2E33AC750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" creationId="{8B7414DA-91CF-3851-976D-8F44A12AE3C9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2" creationId="{AA59B36D-E0C1-5766-F53C-2191C859D4A3}"/>
          </ac:spMkLst>
        </pc:spChg>
        <pc:spChg chg="add mod">
          <ac:chgData name="Fatima Pillosu" userId="a6295d4dc9e22643" providerId="LiveId" clId="{A7C2A4AD-4B4D-464D-831C-A97EFF460A9A}" dt="2024-09-26T16:30:15.191" v="484" actId="1038"/>
          <ac:spMkLst>
            <pc:docMk/>
            <pc:sldMk cId="1559877530" sldId="256"/>
            <ac:spMk id="23" creationId="{ABF7F87A-67AC-7692-A94F-6EB7815A56E2}"/>
          </ac:spMkLst>
        </pc:spChg>
        <pc:spChg chg="add mod">
          <ac:chgData name="Fatima Pillosu" userId="a6295d4dc9e22643" providerId="LiveId" clId="{A7C2A4AD-4B4D-464D-831C-A97EFF460A9A}" dt="2024-09-26T16:29:57.498" v="478" actId="555"/>
          <ac:spMkLst>
            <pc:docMk/>
            <pc:sldMk cId="1559877530" sldId="256"/>
            <ac:spMk id="24" creationId="{39E880B3-3758-CCDF-48BA-A14593D3AA08}"/>
          </ac:spMkLst>
        </pc:spChg>
        <pc:spChg chg="add mod">
          <ac:chgData name="Fatima Pillosu" userId="a6295d4dc9e22643" providerId="LiveId" clId="{A7C2A4AD-4B4D-464D-831C-A97EFF460A9A}" dt="2024-09-26T16:30:11.516" v="483" actId="1038"/>
          <ac:spMkLst>
            <pc:docMk/>
            <pc:sldMk cId="1559877530" sldId="256"/>
            <ac:spMk id="25" creationId="{9BCED50F-E6AA-2165-E3F7-41370B890CF1}"/>
          </ac:spMkLst>
        </pc:spChg>
        <pc:spChg chg="add mod">
          <ac:chgData name="Fatima Pillosu" userId="a6295d4dc9e22643" providerId="LiveId" clId="{A7C2A4AD-4B4D-464D-831C-A97EFF460A9A}" dt="2024-09-26T16:30:09.308" v="481" actId="1038"/>
          <ac:spMkLst>
            <pc:docMk/>
            <pc:sldMk cId="1559877530" sldId="256"/>
            <ac:spMk id="26" creationId="{A6E46625-B178-CDCF-E35C-6E35DE381D26}"/>
          </ac:spMkLst>
        </pc:spChg>
        <pc:spChg chg="add mod">
          <ac:chgData name="Fatima Pillosu" userId="a6295d4dc9e22643" providerId="LiveId" clId="{A7C2A4AD-4B4D-464D-831C-A97EFF460A9A}" dt="2024-09-26T16:30:06.267" v="479" actId="1037"/>
          <ac:spMkLst>
            <pc:docMk/>
            <pc:sldMk cId="1559877530" sldId="256"/>
            <ac:spMk id="27" creationId="{A8751A97-4F98-2C01-C5B2-29656AB220B6}"/>
          </ac:spMkLst>
        </pc:spChg>
        <pc:spChg chg="add mod">
          <ac:chgData name="Fatima Pillosu" userId="a6295d4dc9e22643" providerId="LiveId" clId="{A7C2A4AD-4B4D-464D-831C-A97EFF460A9A}" dt="2024-09-26T16:32:06.689" v="514" actId="20577"/>
          <ac:spMkLst>
            <pc:docMk/>
            <pc:sldMk cId="1559877530" sldId="256"/>
            <ac:spMk id="28" creationId="{F2131905-3484-BEBA-395A-0496421CA4CE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37" creationId="{1B2CA034-F2EC-1835-114A-6474B22A84F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38" creationId="{31BCF3CF-4057-8AE2-04A3-4AD6C3A5CE4C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39" creationId="{1443AA98-F509-F09F-F6DF-D5DF4F184E0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0" creationId="{8B7DBEE6-D975-DA75-01E7-BD179188AC3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1" creationId="{AA3EBD54-4BE0-6553-ECEE-269D29285FFA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2" creationId="{DF944C2C-D058-9C30-8965-68254242CAB7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3" creationId="{16430581-1FF6-1B7A-72C5-860983F7F515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4" creationId="{3391605B-425E-6275-B99B-CB2D79BAE789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5" creationId="{F4AF3F8A-6829-43C9-DEE6-58ADF1685970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6" creationId="{8FA878F1-E5FB-93E0-A384-F4F19A86095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7" creationId="{B645EBDF-E022-69EF-DD5E-C505C98C166E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53" creationId="{F5EB9178-59C6-BF0F-A6A7-C4A35A5649D5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54" creationId="{8DBB8672-81E9-5524-3235-52016E620413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55" creationId="{2C1DBA3D-50C3-7521-61B6-C83F6E4ECD7D}"/>
          </ac:spMkLst>
        </pc:spChg>
        <pc:spChg chg="mod">
          <ac:chgData name="Fatima Pillosu" userId="a6295d4dc9e22643" providerId="LiveId" clId="{A7C2A4AD-4B4D-464D-831C-A97EFF460A9A}" dt="2024-09-26T16:17:00.922" v="242" actId="20577"/>
          <ac:spMkLst>
            <pc:docMk/>
            <pc:sldMk cId="1559877530" sldId="256"/>
            <ac:spMk id="156" creationId="{6A68A7B4-6A8F-A8A3-45FB-29260F10D848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57" creationId="{F786A7FD-D611-F7E8-22B5-76B28A964FD9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58" creationId="{EDCB0C49-75F8-D6DE-95BD-FBB46591E72E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59" creationId="{6ED0C974-6C74-D9A5-BEF0-CC64DE8DE91A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60" creationId="{809D47CF-AFE2-4072-140B-0422759D5AA2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87" creationId="{4222FD06-20FF-94D4-A711-0E879C3CEAC5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88" creationId="{5C593C19-2F0C-431F-8420-66A0BD28039B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89" creationId="{30043C13-F81B-8A17-4739-6A807A4EB4C9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0" creationId="{7D455F15-2356-62CA-C1A6-2C74E4961928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1" creationId="{3AC75CF9-72CE-BBDC-0B1A-0699C58E173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2" creationId="{EE937447-9459-12C6-1ABA-DADC6DBF983F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3" creationId="{EF0DAF97-DA4F-0E95-76F5-7B27D715D0DD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4" creationId="{5AA2BA12-0538-B710-C7D4-28A93AA48CA2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5" creationId="{8BB97E0F-0A00-5EAA-B3E8-D235E91FF55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6" creationId="{6397C483-3ADC-4663-3AD0-16C84D2AC935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03" creationId="{262802C3-1629-5887-A0D1-6CB335B3520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0" creationId="{D402FE2B-11F9-1801-0489-75FD22BB154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3" creationId="{66538639-46EA-DEA1-291F-2FDE1903CD55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9" creationId="{8CF7156B-8EBC-E6E6-6035-0772622A8ABB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22" creationId="{F5543F6C-0C2C-D6AC-E57F-B58103D2839A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24" creationId="{C2F09DEC-F677-5816-F69B-20D41705A04E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51" creationId="{E6919208-AAA5-5C26-8BA1-2AC3AA832DDF}"/>
          </ac:spMkLst>
        </pc:sp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1" creationId="{10F8C973-77FA-9740-D103-7113047AF68B}"/>
          </ac:picMkLst>
        </pc:pic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2" creationId="{A7A32392-5377-7BDA-643D-9F140ED185C5}"/>
          </ac:picMkLst>
        </pc:pic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3" creationId="{1D18D93E-AB45-EA4E-4DAF-1EE465E9B774}"/>
          </ac:picMkLst>
        </pc:pic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4" creationId="{F4981EF0-880E-9F3B-19D6-D68C79A35AFE}"/>
          </ac:picMkLst>
        </pc:picChg>
        <pc:picChg chg="add mod">
          <ac:chgData name="Fatima Pillosu" userId="a6295d4dc9e22643" providerId="LiveId" clId="{A7C2A4AD-4B4D-464D-831C-A97EFF460A9A}" dt="2024-09-26T16:23:26.006" v="321" actId="1076"/>
          <ac:picMkLst>
            <pc:docMk/>
            <pc:sldMk cId="1559877530" sldId="256"/>
            <ac:picMk id="16" creationId="{9956BF8D-FE9F-7E98-0520-99988DC0D734}"/>
          </ac:picMkLst>
        </pc:picChg>
        <pc:picChg chg="add mod modCrop">
          <ac:chgData name="Fatima Pillosu" userId="a6295d4dc9e22643" providerId="LiveId" clId="{A7C2A4AD-4B4D-464D-831C-A97EFF460A9A}" dt="2024-09-26T16:29:46.405" v="477" actId="1037"/>
          <ac:picMkLst>
            <pc:docMk/>
            <pc:sldMk cId="1559877530" sldId="256"/>
            <ac:picMk id="17" creationId="{40A4F192-C720-47B8-59C7-C743619129C3}"/>
          </ac:picMkLst>
        </pc:picChg>
        <pc:picChg chg="del mod">
          <ac:chgData name="Fatima Pillosu" userId="a6295d4dc9e22643" providerId="LiveId" clId="{A7C2A4AD-4B4D-464D-831C-A97EFF460A9A}" dt="2024-09-26T16:22:01.874" v="287" actId="478"/>
          <ac:picMkLst>
            <pc:docMk/>
            <pc:sldMk cId="1559877530" sldId="256"/>
            <ac:picMk id="128" creationId="{695FB96D-CBC3-BEEA-AA9D-94F4AE809DD4}"/>
          </ac:picMkLst>
        </pc:picChg>
        <pc:picChg chg="del mod">
          <ac:chgData name="Fatima Pillosu" userId="a6295d4dc9e22643" providerId="LiveId" clId="{A7C2A4AD-4B4D-464D-831C-A97EFF460A9A}" dt="2024-09-26T16:22:02.759" v="288" actId="478"/>
          <ac:picMkLst>
            <pc:docMk/>
            <pc:sldMk cId="1559877530" sldId="256"/>
            <ac:picMk id="129" creationId="{71884904-D929-027D-6556-905DA668721C}"/>
          </ac:picMkLst>
        </pc:picChg>
        <pc:picChg chg="del mod">
          <ac:chgData name="Fatima Pillosu" userId="a6295d4dc9e22643" providerId="LiveId" clId="{A7C2A4AD-4B4D-464D-831C-A97EFF460A9A}" dt="2024-09-26T16:22:03.584" v="289" actId="478"/>
          <ac:picMkLst>
            <pc:docMk/>
            <pc:sldMk cId="1559877530" sldId="256"/>
            <ac:picMk id="130" creationId="{6DC4DB7E-EA97-0D07-0195-A75E18E0FEE6}"/>
          </ac:picMkLst>
        </pc:picChg>
        <pc:picChg chg="del mod">
          <ac:chgData name="Fatima Pillosu" userId="a6295d4dc9e22643" providerId="LiveId" clId="{A7C2A4AD-4B4D-464D-831C-A97EFF460A9A}" dt="2024-09-26T16:22:05.204" v="291" actId="478"/>
          <ac:picMkLst>
            <pc:docMk/>
            <pc:sldMk cId="1559877530" sldId="256"/>
            <ac:picMk id="131" creationId="{9646088E-BFEB-1021-9F82-153D8CF06179}"/>
          </ac:picMkLst>
        </pc:picChg>
        <pc:picChg chg="del">
          <ac:chgData name="Fatima Pillosu" userId="a6295d4dc9e22643" providerId="LiveId" clId="{A7C2A4AD-4B4D-464D-831C-A97EFF460A9A}" dt="2024-09-26T16:22:13.467" v="299" actId="478"/>
          <ac:picMkLst>
            <pc:docMk/>
            <pc:sldMk cId="1559877530" sldId="256"/>
            <ac:picMk id="161" creationId="{FB16C9F9-1BDD-09B5-5817-1424C80A052B}"/>
          </ac:picMkLst>
        </pc:picChg>
        <pc:picChg chg="del">
          <ac:chgData name="Fatima Pillosu" userId="a6295d4dc9e22643" providerId="LiveId" clId="{A7C2A4AD-4B4D-464D-831C-A97EFF460A9A}" dt="2024-09-26T16:22:12.522" v="298" actId="478"/>
          <ac:picMkLst>
            <pc:docMk/>
            <pc:sldMk cId="1559877530" sldId="256"/>
            <ac:picMk id="162" creationId="{4DAFFD25-2DA2-A875-B966-743D9510981F}"/>
          </ac:picMkLst>
        </pc:picChg>
        <pc:picChg chg="del">
          <ac:chgData name="Fatima Pillosu" userId="a6295d4dc9e22643" providerId="LiveId" clId="{A7C2A4AD-4B4D-464D-831C-A97EFF460A9A}" dt="2024-09-26T16:22:14.232" v="300" actId="478"/>
          <ac:picMkLst>
            <pc:docMk/>
            <pc:sldMk cId="1559877530" sldId="256"/>
            <ac:picMk id="163" creationId="{0EC6721F-F6D4-2810-9D58-99D659FBC475}"/>
          </ac:picMkLst>
        </pc:picChg>
        <pc:picChg chg="del">
          <ac:chgData name="Fatima Pillosu" userId="a6295d4dc9e22643" providerId="LiveId" clId="{A7C2A4AD-4B4D-464D-831C-A97EFF460A9A}" dt="2024-09-26T16:22:17.502" v="302" actId="478"/>
          <ac:picMkLst>
            <pc:docMk/>
            <pc:sldMk cId="1559877530" sldId="256"/>
            <ac:picMk id="164" creationId="{DA8D9371-9E9C-0B3D-7D20-9ECEE0B699FC}"/>
          </ac:picMkLst>
        </pc:picChg>
        <pc:picChg chg="del">
          <ac:chgData name="Fatima Pillosu" userId="a6295d4dc9e22643" providerId="LiveId" clId="{A7C2A4AD-4B4D-464D-831C-A97EFF460A9A}" dt="2024-09-26T16:22:11.699" v="297" actId="478"/>
          <ac:picMkLst>
            <pc:docMk/>
            <pc:sldMk cId="1559877530" sldId="256"/>
            <ac:picMk id="165" creationId="{3974EC94-B404-BD69-27EE-8FA78DA1D0B0}"/>
          </ac:picMkLst>
        </pc:picChg>
        <pc:picChg chg="del">
          <ac:chgData name="Fatima Pillosu" userId="a6295d4dc9e22643" providerId="LiveId" clId="{A7C2A4AD-4B4D-464D-831C-A97EFF460A9A}" dt="2024-09-26T16:22:16.467" v="301" actId="478"/>
          <ac:picMkLst>
            <pc:docMk/>
            <pc:sldMk cId="1559877530" sldId="256"/>
            <ac:picMk id="166" creationId="{9D54119D-C312-8A2F-00E5-F6FB70DF49CD}"/>
          </ac:picMkLst>
        </pc:picChg>
        <pc:picChg chg="del">
          <ac:chgData name="Fatima Pillosu" userId="a6295d4dc9e22643" providerId="LiveId" clId="{A7C2A4AD-4B4D-464D-831C-A97EFF460A9A}" dt="2024-09-26T16:22:20.756" v="306" actId="478"/>
          <ac:picMkLst>
            <pc:docMk/>
            <pc:sldMk cId="1559877530" sldId="256"/>
            <ac:picMk id="167" creationId="{11C68789-DA70-6842-4D0A-A3EE82F68A85}"/>
          </ac:picMkLst>
        </pc:picChg>
        <pc:picChg chg="del">
          <ac:chgData name="Fatima Pillosu" userId="a6295d4dc9e22643" providerId="LiveId" clId="{A7C2A4AD-4B4D-464D-831C-A97EFF460A9A}" dt="2024-09-26T16:22:22.526" v="308" actId="478"/>
          <ac:picMkLst>
            <pc:docMk/>
            <pc:sldMk cId="1559877530" sldId="256"/>
            <ac:picMk id="168" creationId="{73E44980-B4D5-D9E6-41CB-6F5CABF40CF1}"/>
          </ac:picMkLst>
        </pc:picChg>
        <pc:picChg chg="del">
          <ac:chgData name="Fatima Pillosu" userId="a6295d4dc9e22643" providerId="LiveId" clId="{A7C2A4AD-4B4D-464D-831C-A97EFF460A9A}" dt="2024-09-26T16:22:20.142" v="305" actId="478"/>
          <ac:picMkLst>
            <pc:docMk/>
            <pc:sldMk cId="1559877530" sldId="256"/>
            <ac:picMk id="169" creationId="{CC269650-6B4C-E057-2F39-054317AB6EB5}"/>
          </ac:picMkLst>
        </pc:picChg>
        <pc:picChg chg="del">
          <ac:chgData name="Fatima Pillosu" userId="a6295d4dc9e22643" providerId="LiveId" clId="{A7C2A4AD-4B4D-464D-831C-A97EFF460A9A}" dt="2024-09-26T16:22:18.521" v="303" actId="478"/>
          <ac:picMkLst>
            <pc:docMk/>
            <pc:sldMk cId="1559877530" sldId="256"/>
            <ac:picMk id="170" creationId="{A63562FC-4616-6B3F-C1A2-6F61D1707D8E}"/>
          </ac:picMkLst>
        </pc:picChg>
        <pc:picChg chg="del">
          <ac:chgData name="Fatima Pillosu" userId="a6295d4dc9e22643" providerId="LiveId" clId="{A7C2A4AD-4B4D-464D-831C-A97EFF460A9A}" dt="2024-09-26T16:22:21.776" v="307" actId="478"/>
          <ac:picMkLst>
            <pc:docMk/>
            <pc:sldMk cId="1559877530" sldId="256"/>
            <ac:picMk id="171" creationId="{670FD891-50D0-D6AD-2C7B-8AC4ED6CCF67}"/>
          </ac:picMkLst>
        </pc:picChg>
        <pc:picChg chg="del">
          <ac:chgData name="Fatima Pillosu" userId="a6295d4dc9e22643" providerId="LiveId" clId="{A7C2A4AD-4B4D-464D-831C-A97EFF460A9A}" dt="2024-09-26T16:22:19.182" v="304" actId="478"/>
          <ac:picMkLst>
            <pc:docMk/>
            <pc:sldMk cId="1559877530" sldId="256"/>
            <ac:picMk id="172" creationId="{C8DB0A7F-63B5-A744-15BD-464FD50E1B2A}"/>
          </ac:picMkLst>
        </pc:picChg>
        <pc:picChg chg="del">
          <ac:chgData name="Fatima Pillosu" userId="a6295d4dc9e22643" providerId="LiveId" clId="{A7C2A4AD-4B4D-464D-831C-A97EFF460A9A}" dt="2024-09-26T16:22:08.129" v="294" actId="478"/>
          <ac:picMkLst>
            <pc:docMk/>
            <pc:sldMk cId="1559877530" sldId="256"/>
            <ac:picMk id="173" creationId="{EA2D77CF-409C-56C5-7265-AB45CB7176EF}"/>
          </ac:picMkLst>
        </pc:picChg>
        <pc:picChg chg="del">
          <ac:chgData name="Fatima Pillosu" userId="a6295d4dc9e22643" providerId="LiveId" clId="{A7C2A4AD-4B4D-464D-831C-A97EFF460A9A}" dt="2024-09-26T16:22:10.109" v="296" actId="478"/>
          <ac:picMkLst>
            <pc:docMk/>
            <pc:sldMk cId="1559877530" sldId="256"/>
            <ac:picMk id="174" creationId="{38A521FC-F88E-7AC9-2793-048B8C8C1257}"/>
          </ac:picMkLst>
        </pc:picChg>
        <pc:picChg chg="del">
          <ac:chgData name="Fatima Pillosu" userId="a6295d4dc9e22643" providerId="LiveId" clId="{A7C2A4AD-4B4D-464D-831C-A97EFF460A9A}" dt="2024-09-26T16:22:04.319" v="290" actId="478"/>
          <ac:picMkLst>
            <pc:docMk/>
            <pc:sldMk cId="1559877530" sldId="256"/>
            <ac:picMk id="175" creationId="{204B067D-F8EB-5DFF-B176-D9A14EB7E895}"/>
          </ac:picMkLst>
        </pc:picChg>
        <pc:picChg chg="del">
          <ac:chgData name="Fatima Pillosu" userId="a6295d4dc9e22643" providerId="LiveId" clId="{A7C2A4AD-4B4D-464D-831C-A97EFF460A9A}" dt="2024-09-26T16:22:07.229" v="293" actId="478"/>
          <ac:picMkLst>
            <pc:docMk/>
            <pc:sldMk cId="1559877530" sldId="256"/>
            <ac:picMk id="176" creationId="{4FE51B44-EC7E-DE37-4923-A8146050A6BF}"/>
          </ac:picMkLst>
        </pc:picChg>
        <pc:picChg chg="del">
          <ac:chgData name="Fatima Pillosu" userId="a6295d4dc9e22643" providerId="LiveId" clId="{A7C2A4AD-4B4D-464D-831C-A97EFF460A9A}" dt="2024-09-26T16:22:09.209" v="295" actId="478"/>
          <ac:picMkLst>
            <pc:docMk/>
            <pc:sldMk cId="1559877530" sldId="256"/>
            <ac:picMk id="177" creationId="{FB7F9F2E-16B6-365C-933A-543191EA2A11}"/>
          </ac:picMkLst>
        </pc:picChg>
        <pc:picChg chg="del">
          <ac:chgData name="Fatima Pillosu" userId="a6295d4dc9e22643" providerId="LiveId" clId="{A7C2A4AD-4B4D-464D-831C-A97EFF460A9A}" dt="2024-09-26T16:22:06.449" v="292" actId="478"/>
          <ac:picMkLst>
            <pc:docMk/>
            <pc:sldMk cId="1559877530" sldId="256"/>
            <ac:picMk id="178" creationId="{3CFABF77-8C8D-26B5-A9DF-F004A2C384A8}"/>
          </ac:picMkLst>
        </pc:picChg>
        <pc:picChg chg="del">
          <ac:chgData name="Fatima Pillosu" userId="a6295d4dc9e22643" providerId="LiveId" clId="{A7C2A4AD-4B4D-464D-831C-A97EFF460A9A}" dt="2024-09-26T16:22:26.351" v="311" actId="478"/>
          <ac:picMkLst>
            <pc:docMk/>
            <pc:sldMk cId="1559877530" sldId="256"/>
            <ac:picMk id="179" creationId="{194C8B1B-23EF-991B-B8A3-408EB916D1CB}"/>
          </ac:picMkLst>
        </pc:picChg>
        <pc:picChg chg="del">
          <ac:chgData name="Fatima Pillosu" userId="a6295d4dc9e22643" providerId="LiveId" clId="{A7C2A4AD-4B4D-464D-831C-A97EFF460A9A}" dt="2024-09-26T16:22:24.671" v="309" actId="478"/>
          <ac:picMkLst>
            <pc:docMk/>
            <pc:sldMk cId="1559877530" sldId="256"/>
            <ac:picMk id="180" creationId="{8C74778A-62DD-E6C6-2231-B85023769345}"/>
          </ac:picMkLst>
        </pc:picChg>
        <pc:picChg chg="del">
          <ac:chgData name="Fatima Pillosu" userId="a6295d4dc9e22643" providerId="LiveId" clId="{A7C2A4AD-4B4D-464D-831C-A97EFF460A9A}" dt="2024-09-26T16:22:28.916" v="314" actId="478"/>
          <ac:picMkLst>
            <pc:docMk/>
            <pc:sldMk cId="1559877530" sldId="256"/>
            <ac:picMk id="181" creationId="{63C0CAA2-7B72-3DDB-2260-8754342FB6F0}"/>
          </ac:picMkLst>
        </pc:picChg>
        <pc:picChg chg="del">
          <ac:chgData name="Fatima Pillosu" userId="a6295d4dc9e22643" providerId="LiveId" clId="{A7C2A4AD-4B4D-464D-831C-A97EFF460A9A}" dt="2024-09-26T16:22:28.031" v="313" actId="478"/>
          <ac:picMkLst>
            <pc:docMk/>
            <pc:sldMk cId="1559877530" sldId="256"/>
            <ac:picMk id="182" creationId="{2871C485-EC19-EF2A-1C9D-6B1ECE943A4C}"/>
          </ac:picMkLst>
        </pc:picChg>
        <pc:picChg chg="del">
          <ac:chgData name="Fatima Pillosu" userId="a6295d4dc9e22643" providerId="LiveId" clId="{A7C2A4AD-4B4D-464D-831C-A97EFF460A9A}" dt="2024-09-26T16:22:25.451" v="310" actId="478"/>
          <ac:picMkLst>
            <pc:docMk/>
            <pc:sldMk cId="1559877530" sldId="256"/>
            <ac:picMk id="183" creationId="{53F010A0-62EB-C6FE-0F05-07B8F82F693A}"/>
          </ac:picMkLst>
        </pc:picChg>
        <pc:picChg chg="del">
          <ac:chgData name="Fatima Pillosu" userId="a6295d4dc9e22643" providerId="LiveId" clId="{A7C2A4AD-4B4D-464D-831C-A97EFF460A9A}" dt="2024-09-26T16:22:27.236" v="312" actId="478"/>
          <ac:picMkLst>
            <pc:docMk/>
            <pc:sldMk cId="1559877530" sldId="256"/>
            <ac:picMk id="184" creationId="{004046E5-799C-25BD-F546-E6932CA362F5}"/>
          </ac:picMkLst>
        </pc:picChg>
        <pc:picChg chg="mod">
          <ac:chgData name="Fatima Pillosu" userId="a6295d4dc9e22643" providerId="LiveId" clId="{A7C2A4AD-4B4D-464D-831C-A97EFF460A9A}" dt="2024-09-26T16:14:32.897" v="0" actId="1076"/>
          <ac:picMkLst>
            <pc:docMk/>
            <pc:sldMk cId="1559877530" sldId="256"/>
            <ac:picMk id="198" creationId="{0BC99645-7EF7-EF2D-6279-38782F21AB91}"/>
          </ac:picMkLst>
        </pc:pic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00" creationId="{D86F7F04-C36E-EAC4-8992-F5832BDE8088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01" creationId="{4670FF80-51CC-3579-2719-16E63E485F50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08" creationId="{F524D04C-326A-05DF-772C-0EC934DCAEA2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14" creationId="{21C55748-5F70-3B36-B3B9-AF697611AC19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18" creationId="{8CE1BEF0-CBF0-335D-B990-84CD4260D322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1" creationId="{7E24C49E-D751-5FBD-3FEC-5950FE23840A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3" creationId="{D9859423-2081-30F8-F958-7455B6C1D5DC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5" creationId="{20B267E1-47C6-0E7A-54A3-F9A9D39ECD70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7" creationId="{62404872-13B8-EC77-D9D9-2B30D42B1598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30" creationId="{9F660CB0-64BA-A1DD-5013-299B170FC9B8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41" creationId="{06B578D9-C29C-D215-FCA7-96CDA6FF2120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42" creationId="{7B565DC1-0E8E-F166-494F-0D6A0EAB99E2}"/>
          </ac:cxnSpMkLst>
        </pc:cxnChg>
      </pc:sldChg>
      <pc:sldChg chg="addSp delSp modSp new del mod">
        <pc:chgData name="Fatima Pillosu" userId="a6295d4dc9e22643" providerId="LiveId" clId="{A7C2A4AD-4B4D-464D-831C-A97EFF460A9A}" dt="2024-09-26T16:22:39.701" v="315" actId="47"/>
        <pc:sldMkLst>
          <pc:docMk/>
          <pc:sldMk cId="734411745" sldId="257"/>
        </pc:sldMkLst>
        <pc:spChg chg="del">
          <ac:chgData name="Fatima Pillosu" userId="a6295d4dc9e22643" providerId="LiveId" clId="{A7C2A4AD-4B4D-464D-831C-A97EFF460A9A}" dt="2024-09-26T16:17:48.988" v="244" actId="478"/>
          <ac:spMkLst>
            <pc:docMk/>
            <pc:sldMk cId="734411745" sldId="257"/>
            <ac:spMk id="2" creationId="{D51C10E3-D0B5-6261-F910-4E80AF181A00}"/>
          </ac:spMkLst>
        </pc:spChg>
        <pc:spChg chg="del">
          <ac:chgData name="Fatima Pillosu" userId="a6295d4dc9e22643" providerId="LiveId" clId="{A7C2A4AD-4B4D-464D-831C-A97EFF460A9A}" dt="2024-09-26T16:17:49.962" v="245" actId="478"/>
          <ac:spMkLst>
            <pc:docMk/>
            <pc:sldMk cId="734411745" sldId="257"/>
            <ac:spMk id="3" creationId="{C20F29A2-F585-A1F5-CA35-FEF6D378A65D}"/>
          </ac:spMkLst>
        </pc:sp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5" creationId="{10F8C973-77FA-9740-D103-7113047AF68B}"/>
          </ac:picMkLst>
        </pc:pic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7" creationId="{A7A32392-5377-7BDA-643D-9F140ED185C5}"/>
          </ac:picMkLst>
        </pc:pic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9" creationId="{1D18D93E-AB45-EA4E-4DAF-1EE465E9B774}"/>
          </ac:picMkLst>
        </pc:pic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11" creationId="{F4981EF0-880E-9F3B-19D6-D68C79A35AFE}"/>
          </ac:picMkLst>
        </pc:picChg>
      </pc:sldChg>
    </pc:docChg>
  </pc:docChgLst>
  <pc:docChgLst>
    <pc:chgData name="Fatima Pillosu" userId="a6295d4dc9e22643" providerId="LiveId" clId="{AE817928-77D9-49EF-B993-677D4C416F8E}"/>
    <pc:docChg chg="undo custSel addSld delSld modSld">
      <pc:chgData name="Fatima Pillosu" userId="a6295d4dc9e22643" providerId="LiveId" clId="{AE817928-77D9-49EF-B993-677D4C416F8E}" dt="2024-05-06T07:03:54.168" v="1585" actId="20577"/>
      <pc:docMkLst>
        <pc:docMk/>
      </pc:docMkLst>
      <pc:sldChg chg="addSp delSp modSp mod">
        <pc:chgData name="Fatima Pillosu" userId="a6295d4dc9e22643" providerId="LiveId" clId="{AE817928-77D9-49EF-B993-677D4C416F8E}" dt="2024-05-06T07:03:54.168" v="1585" actId="20577"/>
        <pc:sldMkLst>
          <pc:docMk/>
          <pc:sldMk cId="1559877530" sldId="256"/>
        </pc:sldMkLst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" creationId="{C877E3A5-3BD6-112B-6DB3-647E79FEAAE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3" creationId="{C88E9EA8-2FB5-1A50-74F1-CC974866AD74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4" creationId="{F8804467-10D5-F441-1E95-31848F18FECF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5" creationId="{E11CEA1F-57BA-1633-8E25-232AFEA42ED7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6" creationId="{FD56B95F-D218-2905-CAC3-A6A8FB756F4D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7" creationId="{77DD5372-1CB8-E986-B42F-EA714C55FDB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8" creationId="{E990B8BC-35E2-F40B-7C6D-1AEF7444497C}"/>
          </ac:spMkLst>
        </pc:spChg>
        <pc:spChg chg="add mod">
          <ac:chgData name="Fatima Pillosu" userId="a6295d4dc9e22643" providerId="LiveId" clId="{AE817928-77D9-49EF-B993-677D4C416F8E}" dt="2024-05-05T22:52:19.277" v="1441" actId="1076"/>
          <ac:spMkLst>
            <pc:docMk/>
            <pc:sldMk cId="1559877530" sldId="256"/>
            <ac:spMk id="9" creationId="{5198D877-414E-2654-D95B-F16DB7DA8FE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10" creationId="{19AAAF65-FCEF-0D06-88BF-208E8D25F6CF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18" creationId="{8869835F-A8C5-1102-1789-25E82AB877BF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19" creationId="{9AD8806D-5401-5606-EC3D-8F7C690764C6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0" creationId="{F016ED8F-F952-E33E-FBA3-F9F2E33AC750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1" creationId="{8B7414DA-91CF-3851-976D-8F44A12AE3C9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2" creationId="{AA59B36D-E0C1-5766-F53C-2191C859D4A3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49" creationId="{5C917ABB-F76D-734E-25F3-5F932452205E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0" creationId="{6CFA003E-D40F-BF8F-4498-F23685056C2E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1" creationId="{A022A2DF-142C-2C98-76E3-949655B82B6A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2" creationId="{5319BB57-67CB-8447-9603-6042217E6F8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3" creationId="{775D83AB-5FD4-9DDD-5891-C3BEE39F1FA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4" creationId="{E449CC75-AAD2-30C8-87EC-095C9D86C49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5" creationId="{3872C09D-9360-CB20-20C9-924E4C51FBAF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6" creationId="{9B6AE395-B844-37E4-8497-5942731AF739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7" creationId="{92DFFD54-9121-8AC7-18D5-921C1A8FA9E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8" creationId="{66421341-E80F-84A7-6B81-BBA563BB9DC8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9" creationId="{40B5FB9F-062B-610F-8CDE-9DAB3D78E04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0" creationId="{300E7EDA-03A4-A74E-B0BA-C19A44ADE130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1" creationId="{0B8EC8E3-F751-FFC8-F278-7DE5B15D626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2" creationId="{5ADE3865-05E4-1CB8-5DAB-75A0B86E6FD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3" creationId="{79826198-E6BE-2382-D5AF-A1261B64954C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4" creationId="{6078AB16-A1B1-E0D3-BC97-3CC7EBC38135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5" creationId="{79126EB8-17F6-F36A-4601-3A5153DB77F9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6" creationId="{2DA43299-E195-30F4-E3F1-6DFAA5BB3628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7" creationId="{3F344630-CEF9-EF14-699E-592DCF176F7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8" creationId="{6820E12D-E704-2BDF-518B-3D83A72B93BF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9" creationId="{7303F8DA-F388-DD65-7C41-9EEDB6D45A27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0" creationId="{16C1DD37-1517-41F2-F028-E77542954932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1" creationId="{56B31B05-6568-1E8A-52B3-61D34A07ABE5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2" creationId="{C45ACAAD-003F-4270-870B-2FC9B04B3212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3" creationId="{D16641BC-ADF6-BF03-466D-5D490E90726C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4" creationId="{E78C6199-0DD5-9728-1D5D-967EAFAA63E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5" creationId="{071A7555-CD1E-1072-5E45-5249F94220A3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6" creationId="{7D55968B-6700-568A-AA72-EB7D945ACFD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7" creationId="{282EFA3A-0CC0-D779-0BF7-4B0D562F294F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2" creationId="{3BAFC79D-5BDC-94CB-A9C0-BC62AF38493B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3" creationId="{6F6BC095-4D4D-27ED-3E88-C08646ED5B5E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4" creationId="{B9740655-FEB5-5162-0F8D-84B22CB92BB4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5" creationId="{8D4C80CB-4764-D849-B2D1-34AF6BF6D816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6" creationId="{5CAD7234-1DEB-5820-9B37-93E3AE18429B}"/>
          </ac:spMkLst>
        </pc:spChg>
        <pc:spChg chg="add mod">
          <ac:chgData name="Fatima Pillosu" userId="a6295d4dc9e22643" providerId="LiveId" clId="{AE817928-77D9-49EF-B993-677D4C416F8E}" dt="2024-05-06T06:13:05.760" v="1533" actId="20577"/>
          <ac:spMkLst>
            <pc:docMk/>
            <pc:sldMk cId="1559877530" sldId="256"/>
            <ac:spMk id="137" creationId="{1B2CA034-F2EC-1835-114A-6474B22A84F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38" creationId="{31BCF3CF-4057-8AE2-04A3-4AD6C3A5CE4C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39" creationId="{1443AA98-F509-F09F-F6DF-D5DF4F184E0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40" creationId="{8B7DBEE6-D975-DA75-01E7-BD179188AC3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41" creationId="{AA3EBD54-4BE0-6553-ECEE-269D29285FFA}"/>
          </ac:spMkLst>
        </pc:spChg>
        <pc:spChg chg="add mod">
          <ac:chgData name="Fatima Pillosu" userId="a6295d4dc9e22643" providerId="LiveId" clId="{AE817928-77D9-49EF-B993-677D4C416F8E}" dt="2024-05-05T14:23:14.485" v="216" actId="1036"/>
          <ac:spMkLst>
            <pc:docMk/>
            <pc:sldMk cId="1559877530" sldId="256"/>
            <ac:spMk id="142" creationId="{DF944C2C-D058-9C30-8965-68254242CAB7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3" creationId="{16430581-1FF6-1B7A-72C5-860983F7F515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4" creationId="{3391605B-425E-6275-B99B-CB2D79BAE789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5" creationId="{F4AF3F8A-6829-43C9-DEE6-58ADF1685970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6" creationId="{8FA878F1-E5FB-93E0-A384-F4F19A86095E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7" creationId="{B645EBDF-E022-69EF-DD5E-C505C98C166E}"/>
          </ac:spMkLst>
        </pc:spChg>
        <pc:spChg chg="add del mod">
          <ac:chgData name="Fatima Pillosu" userId="a6295d4dc9e22643" providerId="LiveId" clId="{AE817928-77D9-49EF-B993-677D4C416F8E}" dt="2024-05-05T14:19:14.968" v="170" actId="478"/>
          <ac:spMkLst>
            <pc:docMk/>
            <pc:sldMk cId="1559877530" sldId="256"/>
            <ac:spMk id="148" creationId="{D6A51421-A342-F277-0D95-12741A0CB9A1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49" creationId="{9D5E5B2B-98BF-3FFD-401D-B151F02A6692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0" creationId="{0643030F-8CB0-CB0D-A047-8AE232E7CFDF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1" creationId="{EFB1EFF7-1817-99ED-F980-35E466D9895D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2" creationId="{560B8A4B-E900-9720-5303-54827B6E7E9F}"/>
          </ac:spMkLst>
        </pc:spChg>
        <pc:spChg chg="add mod">
          <ac:chgData name="Fatima Pillosu" userId="a6295d4dc9e22643" providerId="LiveId" clId="{AE817928-77D9-49EF-B993-677D4C416F8E}" dt="2024-05-06T06:12:57.734" v="1529" actId="20577"/>
          <ac:spMkLst>
            <pc:docMk/>
            <pc:sldMk cId="1559877530" sldId="256"/>
            <ac:spMk id="153" creationId="{F5EB9178-59C6-BF0F-A6A7-C4A35A5649D5}"/>
          </ac:spMkLst>
        </pc:spChg>
        <pc:spChg chg="add mod">
          <ac:chgData name="Fatima Pillosu" userId="a6295d4dc9e22643" providerId="LiveId" clId="{AE817928-77D9-49EF-B993-677D4C416F8E}" dt="2024-05-06T06:13:01.614" v="1531" actId="20577"/>
          <ac:spMkLst>
            <pc:docMk/>
            <pc:sldMk cId="1559877530" sldId="256"/>
            <ac:spMk id="154" creationId="{8DBB8672-81E9-5524-3235-52016E620413}"/>
          </ac:spMkLst>
        </pc:spChg>
        <pc:spChg chg="add mod">
          <ac:chgData name="Fatima Pillosu" userId="a6295d4dc9e22643" providerId="LiveId" clId="{AE817928-77D9-49EF-B993-677D4C416F8E}" dt="2024-05-06T06:13:09.760" v="1535" actId="20577"/>
          <ac:spMkLst>
            <pc:docMk/>
            <pc:sldMk cId="1559877530" sldId="256"/>
            <ac:spMk id="155" creationId="{2C1DBA3D-50C3-7521-61B6-C83F6E4ECD7D}"/>
          </ac:spMkLst>
        </pc:spChg>
        <pc:spChg chg="add mod">
          <ac:chgData name="Fatima Pillosu" userId="a6295d4dc9e22643" providerId="LiveId" clId="{AE817928-77D9-49EF-B993-677D4C416F8E}" dt="2024-05-06T07:03:54.168" v="1585" actId="20577"/>
          <ac:spMkLst>
            <pc:docMk/>
            <pc:sldMk cId="1559877530" sldId="256"/>
            <ac:spMk id="156" creationId="{6A68A7B4-6A8F-A8A3-45FB-29260F10D848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57" creationId="{F786A7FD-D611-F7E8-22B5-76B28A964FD9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58" creationId="{EDCB0C49-75F8-D6DE-95BD-FBB46591E72E}"/>
          </ac:spMkLst>
        </pc:spChg>
        <pc:spChg chg="add mod">
          <ac:chgData name="Fatima Pillosu" userId="a6295d4dc9e22643" providerId="LiveId" clId="{AE817928-77D9-49EF-B993-677D4C416F8E}" dt="2024-05-05T22:53:05.646" v="1449" actId="1076"/>
          <ac:spMkLst>
            <pc:docMk/>
            <pc:sldMk cId="1559877530" sldId="256"/>
            <ac:spMk id="159" creationId="{6ED0C974-6C74-D9A5-BEF0-CC64DE8DE91A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60" creationId="{809D47CF-AFE2-4072-140B-0422759D5AA2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86" creationId="{C91C9100-29C2-3038-6CB8-5A174B1C345D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7" creationId="{4222FD06-20FF-94D4-A711-0E879C3CEAC5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8" creationId="{5C593C19-2F0C-431F-8420-66A0BD28039B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9" creationId="{30043C13-F81B-8A17-4739-6A807A4EB4C9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90" creationId="{7D455F15-2356-62CA-C1A6-2C74E4961928}"/>
          </ac:spMkLst>
        </pc:spChg>
        <pc:spChg chg="add mod">
          <ac:chgData name="Fatima Pillosu" userId="a6295d4dc9e22643" providerId="LiveId" clId="{AE817928-77D9-49EF-B993-677D4C416F8E}" dt="2024-05-05T14:23:10.925" v="215" actId="1036"/>
          <ac:spMkLst>
            <pc:docMk/>
            <pc:sldMk cId="1559877530" sldId="256"/>
            <ac:spMk id="191" creationId="{3AC75CF9-72CE-BBDC-0B1A-0699C58E173E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2" creationId="{EE937447-9459-12C6-1ABA-DADC6DBF983F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3" creationId="{EF0DAF97-DA4F-0E95-76F5-7B27D715D0DD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4" creationId="{5AA2BA12-0538-B710-C7D4-28A93AA48CA2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5" creationId="{8BB97E0F-0A00-5EAA-B3E8-D235E91FF55E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6" creationId="{6397C483-3ADC-4663-3AD0-16C84D2AC93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03" creationId="{262802C3-1629-5887-A0D1-6CB335B3520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0" creationId="{D402FE2B-11F9-1801-0489-75FD22BB154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3" creationId="{66538639-46EA-DEA1-291F-2FDE1903CD5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9" creationId="{8CF7156B-8EBC-E6E6-6035-0772622A8ABB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22" creationId="{F5543F6C-0C2C-D6AC-E57F-B58103D2839A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24" creationId="{C2F09DEC-F677-5816-F69B-20D41705A04E}"/>
          </ac:spMkLst>
        </pc:spChg>
        <pc:spChg chg="add mod">
          <ac:chgData name="Fatima Pillosu" userId="a6295d4dc9e22643" providerId="LiveId" clId="{AE817928-77D9-49EF-B993-677D4C416F8E}" dt="2024-05-06T06:12:52.871" v="1527" actId="20577"/>
          <ac:spMkLst>
            <pc:docMk/>
            <pc:sldMk cId="1559877530" sldId="256"/>
            <ac:spMk id="251" creationId="{E6919208-AAA5-5C26-8BA1-2AC3AA832DDF}"/>
          </ac:spMkLst>
        </pc:spChg>
        <pc:graphicFrameChg chg="add del mod modGraphic">
          <ac:chgData name="Fatima Pillosu" userId="a6295d4dc9e22643" providerId="LiveId" clId="{AE817928-77D9-49EF-B993-677D4C416F8E}" dt="2024-05-05T15:12:41.444" v="767" actId="478"/>
          <ac:graphicFrameMkLst>
            <pc:docMk/>
            <pc:sldMk cId="1559877530" sldId="256"/>
            <ac:graphicFrameMk id="246" creationId="{1CB1314B-D117-0612-2D72-14BF2A33DD78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34.945" v="1400" actId="20577"/>
          <ac:graphicFrameMkLst>
            <pc:docMk/>
            <pc:sldMk cId="1559877530" sldId="256"/>
            <ac:graphicFrameMk id="247" creationId="{923BC355-A8DA-7EDC-3F94-704343E70378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47.603" v="1402" actId="20577"/>
          <ac:graphicFrameMkLst>
            <pc:docMk/>
            <pc:sldMk cId="1559877530" sldId="256"/>
            <ac:graphicFrameMk id="248" creationId="{D9074ABF-ABD3-D3B3-93EA-A7692B3D5ED3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51.676" v="1404" actId="20577"/>
          <ac:graphicFrameMkLst>
            <pc:docMk/>
            <pc:sldMk cId="1559877530" sldId="256"/>
            <ac:graphicFrameMk id="249" creationId="{1E475F87-C36E-55BE-3D98-A376BB98144D}"/>
          </ac:graphicFrameMkLst>
        </pc:graphicFrameChg>
        <pc:graphicFrameChg chg="add mod modGraphic">
          <ac:chgData name="Fatima Pillosu" userId="a6295d4dc9e22643" providerId="LiveId" clId="{AE817928-77D9-49EF-B993-677D4C416F8E}" dt="2024-05-05T16:08:40.370" v="1438" actId="20577"/>
          <ac:graphicFrameMkLst>
            <pc:docMk/>
            <pc:sldMk cId="1559877530" sldId="256"/>
            <ac:graphicFrameMk id="250" creationId="{9D7110F4-08B3-9013-25F1-226C5F78F479}"/>
          </ac:graphicFrameMkLst>
        </pc:graphicFrame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5" creationId="{139196E6-8B39-52E4-1166-17C2F7749BEA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6" creationId="{D55DFB0C-B7E7-C403-216B-A64ADA113190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7" creationId="{80901D5B-C806-57CB-E6B3-E8A45511F8F3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8" creationId="{06473DEF-9475-8A4F-A9FE-7C6CAE7EA6AD}"/>
          </ac:picMkLst>
        </pc:picChg>
        <pc:picChg chg="add del mod">
          <ac:chgData name="Fatima Pillosu" userId="a6295d4dc9e22643" providerId="LiveId" clId="{AE817928-77D9-49EF-B993-677D4C416F8E}" dt="2024-05-05T07:48:11.136" v="5"/>
          <ac:picMkLst>
            <pc:docMk/>
            <pc:sldMk cId="1559877530" sldId="256"/>
            <ac:picMk id="78" creationId="{F87EFDF4-AFA9-EF91-FB92-E245F6962A69}"/>
          </ac:picMkLst>
        </pc:picChg>
        <pc:picChg chg="add del mod">
          <ac:chgData name="Fatima Pillosu" userId="a6295d4dc9e22643" providerId="LiveId" clId="{AE817928-77D9-49EF-B993-677D4C416F8E}" dt="2024-05-05T07:48:57.283" v="12" actId="478"/>
          <ac:picMkLst>
            <pc:docMk/>
            <pc:sldMk cId="1559877530" sldId="256"/>
            <ac:picMk id="79" creationId="{B2A3E24A-43AE-27BB-7ED9-9322C17E822D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1" creationId="{F6757BE6-CCF5-D9AC-E4D0-E758AEB43FB8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3" creationId="{A21BF524-F876-E059-39DF-267C7336C00C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5" creationId="{FE88D258-91EE-8452-6DE3-07F93C2AA805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7" creationId="{1C59D588-56EA-512E-FA6D-EF3F4CB6FA6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9" creationId="{22ECC198-4673-9482-DE62-F7867AD80A7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1" creationId="{64B9116E-5803-FFC1-B0F6-F3BB86F08385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3" creationId="{6C86F8E3-FDF7-B418-F3B9-A7CF82754B6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5" creationId="{92ED4EDB-62EC-BD16-F5DA-26D5A04BF1AC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7" creationId="{25BEDF3C-4474-009E-5E34-F86896765E5E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9" creationId="{11CBC4E2-8866-4EF1-527F-D3C2C6796E70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1" creationId="{4512353C-D34A-9CD3-D082-C02D4DADD35F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3" creationId="{646496F6-0AEC-F18B-A49B-06CBF8286130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5" creationId="{00B3C263-48D4-8E63-4AA7-CF210DC0F1BA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7" creationId="{5780A825-96B2-65E1-B0F2-AF3D798158A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9" creationId="{80EE4EDE-9C02-06A9-26B5-F590AAF7DBD8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1" creationId="{A730F19D-3504-EA2E-333F-DE1136766F0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3" creationId="{FBB9E27E-532E-51B0-B7FB-BEBE93F1CFF4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5" creationId="{D8A924D5-1BD2-E5FE-EC82-AECF5DB65C5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7" creationId="{4321AD7A-8EE6-69C3-02EC-5F956549D0AE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9" creationId="{BCF9C0E6-E09E-9730-3900-CB9012909EC2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1" creationId="{6E23DA29-C6BA-3D27-E2BC-C20486588D3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3" creationId="{EEC85624-B62E-AFAF-29D5-6A1A775F31BF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5" creationId="{37F1765D-3E4E-F8E2-E975-C2DB3E2D8FE6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7" creationId="{8B60A500-BE26-BC93-A0E0-1374C275C0EC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28" creationId="{695FB96D-CBC3-BEEA-AA9D-94F4AE809DD4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29" creationId="{71884904-D929-027D-6556-905DA668721C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30" creationId="{6DC4DB7E-EA97-0D07-0195-A75E18E0FEE6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31" creationId="{9646088E-BFEB-1021-9F82-153D8CF06179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1" creationId="{FB16C9F9-1BDD-09B5-5817-1424C80A052B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2" creationId="{4DAFFD25-2DA2-A875-B966-743D9510981F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3" creationId="{0EC6721F-F6D4-2810-9D58-99D659FBC475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4" creationId="{DA8D9371-9E9C-0B3D-7D20-9ECEE0B699FC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5" creationId="{3974EC94-B404-BD69-27EE-8FA78DA1D0B0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6" creationId="{9D54119D-C312-8A2F-00E5-F6FB70DF49CD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7" creationId="{11C68789-DA70-6842-4D0A-A3EE82F68A85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8" creationId="{73E44980-B4D5-D9E6-41CB-6F5CABF40CF1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9" creationId="{CC269650-6B4C-E057-2F39-054317AB6EB5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0" creationId="{A63562FC-4616-6B3F-C1A2-6F61D1707D8E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1" creationId="{670FD891-50D0-D6AD-2C7B-8AC4ED6CCF67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2" creationId="{C8DB0A7F-63B5-A744-15BD-464FD50E1B2A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3" creationId="{EA2D77CF-409C-56C5-7265-AB45CB7176EF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4" creationId="{38A521FC-F88E-7AC9-2793-048B8C8C1257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5" creationId="{204B067D-F8EB-5DFF-B176-D9A14EB7E895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6" creationId="{4FE51B44-EC7E-DE37-4923-A8146050A6BF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7" creationId="{FB7F9F2E-16B6-365C-933A-543191EA2A11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8" creationId="{3CFABF77-8C8D-26B5-A9DF-F004A2C384A8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79" creationId="{194C8B1B-23EF-991B-B8A3-408EB916D1CB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0" creationId="{8C74778A-62DD-E6C6-2231-B85023769345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1" creationId="{63C0CAA2-7B72-3DDB-2260-8754342FB6F0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2" creationId="{2871C485-EC19-EF2A-1C9D-6B1ECE943A4C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3" creationId="{53F010A0-62EB-C6FE-0F05-07B8F82F693A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4" creationId="{004046E5-799C-25BD-F546-E6932CA362F5}"/>
          </ac:picMkLst>
        </pc:picChg>
        <pc:picChg chg="add del mod">
          <ac:chgData name="Fatima Pillosu" userId="a6295d4dc9e22643" providerId="LiveId" clId="{AE817928-77D9-49EF-B993-677D4C416F8E}" dt="2024-05-05T14:27:24.779" v="220" actId="478"/>
          <ac:picMkLst>
            <pc:docMk/>
            <pc:sldMk cId="1559877530" sldId="256"/>
            <ac:picMk id="185" creationId="{4AAD661B-52E6-D21B-9C28-D044E16C0004}"/>
          </ac:picMkLst>
        </pc:picChg>
        <pc:picChg chg="add del mod modCrop">
          <ac:chgData name="Fatima Pillosu" userId="a6295d4dc9e22643" providerId="LiveId" clId="{AE817928-77D9-49EF-B993-677D4C416F8E}" dt="2024-05-05T14:29:18.816" v="231" actId="478"/>
          <ac:picMkLst>
            <pc:docMk/>
            <pc:sldMk cId="1559877530" sldId="256"/>
            <ac:picMk id="197" creationId="{9BD3CE71-B39C-4DC3-9E45-B1080BD041F0}"/>
          </ac:picMkLst>
        </pc:picChg>
        <pc:picChg chg="add mod modCrop">
          <ac:chgData name="Fatima Pillosu" userId="a6295d4dc9e22643" providerId="LiveId" clId="{AE817928-77D9-49EF-B993-677D4C416F8E}" dt="2024-05-05T22:56:02.698" v="1505" actId="1036"/>
          <ac:picMkLst>
            <pc:docMk/>
            <pc:sldMk cId="1559877530" sldId="256"/>
            <ac:picMk id="198" creationId="{0BC99645-7EF7-EF2D-6279-38782F21AB91}"/>
          </ac:picMkLst>
        </pc:pic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0" creationId="{D86F7F04-C36E-EAC4-8992-F5832BDE808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1" creationId="{4670FF80-51CC-3579-2719-16E63E485F5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8" creationId="{F524D04C-326A-05DF-772C-0EC934DCAEA2}"/>
          </ac:cxnSpMkLst>
        </pc:cxnChg>
        <pc:cxnChg chg="add del mod">
          <ac:chgData name="Fatima Pillosu" userId="a6295d4dc9e22643" providerId="LiveId" clId="{AE817928-77D9-49EF-B993-677D4C416F8E}" dt="2024-05-05T14:59:46.625" v="687" actId="478"/>
          <ac:cxnSpMkLst>
            <pc:docMk/>
            <pc:sldMk cId="1559877530" sldId="256"/>
            <ac:cxnSpMk id="209" creationId="{DA0394E1-C4EA-0569-FF40-16E9A555F125}"/>
          </ac:cxnSpMkLst>
        </pc:cxnChg>
        <pc:cxnChg chg="add del mod">
          <ac:chgData name="Fatima Pillosu" userId="a6295d4dc9e22643" providerId="LiveId" clId="{AE817928-77D9-49EF-B993-677D4C416F8E}" dt="2024-05-05T14:59:44.568" v="686" actId="478"/>
          <ac:cxnSpMkLst>
            <pc:docMk/>
            <pc:sldMk cId="1559877530" sldId="256"/>
            <ac:cxnSpMk id="212" creationId="{AAC5DEA6-80AB-AD78-5336-430AAA294702}"/>
          </ac:cxnSpMkLst>
        </pc:cxnChg>
        <pc:cxnChg chg="add mod or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14" creationId="{21C55748-5F70-3B36-B3B9-AF697611AC19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18" creationId="{8CE1BEF0-CBF0-335D-B990-84CD4260D322}"/>
          </ac:cxnSpMkLst>
        </pc:cxnChg>
        <pc:cxnChg chg="add del mod">
          <ac:chgData name="Fatima Pillosu" userId="a6295d4dc9e22643" providerId="LiveId" clId="{AE817928-77D9-49EF-B993-677D4C416F8E}" dt="2024-05-05T14:44:16.199" v="451"/>
          <ac:cxnSpMkLst>
            <pc:docMk/>
            <pc:sldMk cId="1559877530" sldId="256"/>
            <ac:cxnSpMk id="220" creationId="{24EE8C69-69AA-1E45-3045-E0C33CE10A52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1" creationId="{7E24C49E-D751-5FBD-3FEC-5950FE23840A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3" creationId="{D9859423-2081-30F8-F958-7455B6C1D5DC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5" creationId="{20B267E1-47C6-0E7A-54A3-F9A9D39ECD7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7" creationId="{62404872-13B8-EC77-D9D9-2B30D42B159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30" creationId="{9F660CB0-64BA-A1DD-5013-299B170FC9B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41" creationId="{06B578D9-C29C-D215-FCA7-96CDA6FF212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42" creationId="{7B565DC1-0E8E-F166-494F-0D6A0EAB99E2}"/>
          </ac:cxnSpMkLst>
        </pc:cxnChg>
      </pc:sldChg>
      <pc:sldChg chg="addSp delSp modSp new del mod">
        <pc:chgData name="Fatima Pillosu" userId="a6295d4dc9e22643" providerId="LiveId" clId="{AE817928-77D9-49EF-B993-677D4C416F8E}" dt="2024-05-05T14:02:48.365" v="85" actId="2696"/>
        <pc:sldMkLst>
          <pc:docMk/>
          <pc:sldMk cId="1994013380" sldId="257"/>
        </pc:sldMkLst>
        <pc:spChg chg="del">
          <ac:chgData name="Fatima Pillosu" userId="a6295d4dc9e22643" providerId="LiveId" clId="{AE817928-77D9-49EF-B993-677D4C416F8E}" dt="2024-05-05T07:47:40.661" v="2" actId="478"/>
          <ac:spMkLst>
            <pc:docMk/>
            <pc:sldMk cId="1994013380" sldId="257"/>
            <ac:spMk id="2" creationId="{A820FE44-71A8-14E1-9FB3-46CCFFC5EF5C}"/>
          </ac:spMkLst>
        </pc:spChg>
        <pc:spChg chg="del">
          <ac:chgData name="Fatima Pillosu" userId="a6295d4dc9e22643" providerId="LiveId" clId="{AE817928-77D9-49EF-B993-677D4C416F8E}" dt="2024-05-05T07:47:40.006" v="1" actId="478"/>
          <ac:spMkLst>
            <pc:docMk/>
            <pc:sldMk cId="1994013380" sldId="257"/>
            <ac:spMk id="3" creationId="{7C9EF172-06F7-E65E-5B8F-1FABCE301D73}"/>
          </ac:spMkLst>
        </pc:spChg>
        <pc:picChg chg="add del mod">
          <ac:chgData name="Fatima Pillosu" userId="a6295d4dc9e22643" providerId="LiveId" clId="{AE817928-77D9-49EF-B993-677D4C416F8E}" dt="2024-05-05T07:49:01.145" v="13" actId="478"/>
          <ac:picMkLst>
            <pc:docMk/>
            <pc:sldMk cId="1994013380" sldId="257"/>
            <ac:picMk id="5" creationId="{6C55C840-C9F5-BB4C-71C1-979B4891F797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7" creationId="{BB1EDFA8-B483-FA18-D3FF-CC5AB1E60258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9" creationId="{078421F0-B39B-0548-6C35-6B3105D4CBD0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11" creationId="{1B9F3213-C23F-9398-BC08-E1025FDB9BF7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13" creationId="{87C79470-27DE-DC4C-8F3E-092400D1672C}"/>
          </ac:picMkLst>
        </pc:picChg>
        <pc:picChg chg="add del mod">
          <ac:chgData name="Fatima Pillosu" userId="a6295d4dc9e22643" providerId="LiveId" clId="{AE817928-77D9-49EF-B993-677D4C416F8E}" dt="2024-05-05T07:49:01.145" v="13" actId="478"/>
          <ac:picMkLst>
            <pc:docMk/>
            <pc:sldMk cId="1994013380" sldId="257"/>
            <ac:picMk id="15" creationId="{897CC5E0-FC93-CA79-A4FB-F708CD03AB92}"/>
          </ac:picMkLst>
        </pc:picChg>
      </pc:sldChg>
    </pc:docChg>
  </pc:docChgLst>
</pc:chgInfo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9254" y="2095078"/>
            <a:ext cx="7924880" cy="4456853"/>
          </a:xfrm>
        </p:spPr>
        <p:txBody>
          <a:bodyPr anchor="b"/>
          <a:lstStyle>
            <a:lvl1pPr algn="ctr">
              <a:defRPr sz="6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424" y="6723804"/>
            <a:ext cx="6992541" cy="3090756"/>
          </a:xfrm>
        </p:spPr>
        <p:txBody>
          <a:bodyPr/>
          <a:lstStyle>
            <a:lvl1pPr marL="0" indent="0" algn="ctr">
              <a:buNone/>
              <a:defRPr sz="2447"/>
            </a:lvl1pPr>
            <a:lvl2pPr marL="466161" indent="0" algn="ctr">
              <a:buNone/>
              <a:defRPr sz="2039"/>
            </a:lvl2pPr>
            <a:lvl3pPr marL="932322" indent="0" algn="ctr">
              <a:buNone/>
              <a:defRPr sz="1835"/>
            </a:lvl3pPr>
            <a:lvl4pPr marL="1398483" indent="0" algn="ctr">
              <a:buNone/>
              <a:defRPr sz="1631"/>
            </a:lvl4pPr>
            <a:lvl5pPr marL="1864644" indent="0" algn="ctr">
              <a:buNone/>
              <a:defRPr sz="1631"/>
            </a:lvl5pPr>
            <a:lvl6pPr marL="2330806" indent="0" algn="ctr">
              <a:buNone/>
              <a:defRPr sz="1631"/>
            </a:lvl6pPr>
            <a:lvl7pPr marL="2796967" indent="0" algn="ctr">
              <a:buNone/>
              <a:defRPr sz="1631"/>
            </a:lvl7pPr>
            <a:lvl8pPr marL="3263128" indent="0" algn="ctr">
              <a:buNone/>
              <a:defRPr sz="1631"/>
            </a:lvl8pPr>
            <a:lvl9pPr marL="3729289" indent="0" algn="ctr">
              <a:buNone/>
              <a:defRPr sz="163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978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55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72050" y="681567"/>
            <a:ext cx="2010356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0984" y="681567"/>
            <a:ext cx="5914524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8565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1783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28" y="3191514"/>
            <a:ext cx="8041422" cy="5325109"/>
          </a:xfrm>
        </p:spPr>
        <p:txBody>
          <a:bodyPr anchor="b"/>
          <a:lstStyle>
            <a:lvl1pPr>
              <a:defRPr sz="6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128" y="8567000"/>
            <a:ext cx="8041422" cy="2800349"/>
          </a:xfrm>
        </p:spPr>
        <p:txBody>
          <a:bodyPr/>
          <a:lstStyle>
            <a:lvl1pPr marL="0" indent="0">
              <a:buNone/>
              <a:defRPr sz="2447">
                <a:solidFill>
                  <a:schemeClr val="tx1"/>
                </a:solidFill>
              </a:defRPr>
            </a:lvl1pPr>
            <a:lvl2pPr marL="466161" indent="0">
              <a:buNone/>
              <a:defRPr sz="2039">
                <a:solidFill>
                  <a:schemeClr val="tx1">
                    <a:tint val="75000"/>
                  </a:schemeClr>
                </a:solidFill>
              </a:defRPr>
            </a:lvl2pPr>
            <a:lvl3pPr marL="932322" indent="0">
              <a:buNone/>
              <a:defRPr sz="1835">
                <a:solidFill>
                  <a:schemeClr val="tx1">
                    <a:tint val="75000"/>
                  </a:schemeClr>
                </a:solidFill>
              </a:defRPr>
            </a:lvl3pPr>
            <a:lvl4pPr marL="1398483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4pPr>
            <a:lvl5pPr marL="1864644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5pPr>
            <a:lvl6pPr marL="2330806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6pPr>
            <a:lvl7pPr marL="2796967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7pPr>
            <a:lvl8pPr marL="3263128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8pPr>
            <a:lvl9pPr marL="3729289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8145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0983" y="3407833"/>
            <a:ext cx="396244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9965" y="3407833"/>
            <a:ext cx="396244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4821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197" y="681570"/>
            <a:ext cx="8041422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2198" y="3138171"/>
            <a:ext cx="3944230" cy="1537969"/>
          </a:xfrm>
        </p:spPr>
        <p:txBody>
          <a:bodyPr anchor="b"/>
          <a:lstStyle>
            <a:lvl1pPr marL="0" indent="0">
              <a:buNone/>
              <a:defRPr sz="2447" b="1"/>
            </a:lvl1pPr>
            <a:lvl2pPr marL="466161" indent="0">
              <a:buNone/>
              <a:defRPr sz="2039" b="1"/>
            </a:lvl2pPr>
            <a:lvl3pPr marL="932322" indent="0">
              <a:buNone/>
              <a:defRPr sz="1835" b="1"/>
            </a:lvl3pPr>
            <a:lvl4pPr marL="1398483" indent="0">
              <a:buNone/>
              <a:defRPr sz="1631" b="1"/>
            </a:lvl4pPr>
            <a:lvl5pPr marL="1864644" indent="0">
              <a:buNone/>
              <a:defRPr sz="1631" b="1"/>
            </a:lvl5pPr>
            <a:lvl6pPr marL="2330806" indent="0">
              <a:buNone/>
              <a:defRPr sz="1631" b="1"/>
            </a:lvl6pPr>
            <a:lvl7pPr marL="2796967" indent="0">
              <a:buNone/>
              <a:defRPr sz="1631" b="1"/>
            </a:lvl7pPr>
            <a:lvl8pPr marL="3263128" indent="0">
              <a:buNone/>
              <a:defRPr sz="1631" b="1"/>
            </a:lvl8pPr>
            <a:lvl9pPr marL="3729289" indent="0">
              <a:buNone/>
              <a:defRPr sz="16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198" y="4676140"/>
            <a:ext cx="3944230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9966" y="3138171"/>
            <a:ext cx="3963654" cy="1537969"/>
          </a:xfrm>
        </p:spPr>
        <p:txBody>
          <a:bodyPr anchor="b"/>
          <a:lstStyle>
            <a:lvl1pPr marL="0" indent="0">
              <a:buNone/>
              <a:defRPr sz="2447" b="1"/>
            </a:lvl1pPr>
            <a:lvl2pPr marL="466161" indent="0">
              <a:buNone/>
              <a:defRPr sz="2039" b="1"/>
            </a:lvl2pPr>
            <a:lvl3pPr marL="932322" indent="0">
              <a:buNone/>
              <a:defRPr sz="1835" b="1"/>
            </a:lvl3pPr>
            <a:lvl4pPr marL="1398483" indent="0">
              <a:buNone/>
              <a:defRPr sz="1631" b="1"/>
            </a:lvl4pPr>
            <a:lvl5pPr marL="1864644" indent="0">
              <a:buNone/>
              <a:defRPr sz="1631" b="1"/>
            </a:lvl5pPr>
            <a:lvl6pPr marL="2330806" indent="0">
              <a:buNone/>
              <a:defRPr sz="1631" b="1"/>
            </a:lvl6pPr>
            <a:lvl7pPr marL="2796967" indent="0">
              <a:buNone/>
              <a:defRPr sz="1631" b="1"/>
            </a:lvl7pPr>
            <a:lvl8pPr marL="3263128" indent="0">
              <a:buNone/>
              <a:defRPr sz="1631" b="1"/>
            </a:lvl8pPr>
            <a:lvl9pPr marL="3729289" indent="0">
              <a:buNone/>
              <a:defRPr sz="16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9966" y="4676140"/>
            <a:ext cx="3963654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407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776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5698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197" y="853440"/>
            <a:ext cx="3007035" cy="2987040"/>
          </a:xfrm>
        </p:spPr>
        <p:txBody>
          <a:bodyPr anchor="b"/>
          <a:lstStyle>
            <a:lvl1pPr>
              <a:defRPr sz="32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3654" y="1843196"/>
            <a:ext cx="4719965" cy="9097433"/>
          </a:xfrm>
        </p:spPr>
        <p:txBody>
          <a:bodyPr/>
          <a:lstStyle>
            <a:lvl1pPr>
              <a:defRPr sz="3263"/>
            </a:lvl1pPr>
            <a:lvl2pPr>
              <a:defRPr sz="2855"/>
            </a:lvl2pPr>
            <a:lvl3pPr>
              <a:defRPr sz="2447"/>
            </a:lvl3pPr>
            <a:lvl4pPr>
              <a:defRPr sz="2039"/>
            </a:lvl4pPr>
            <a:lvl5pPr>
              <a:defRPr sz="2039"/>
            </a:lvl5pPr>
            <a:lvl6pPr>
              <a:defRPr sz="2039"/>
            </a:lvl6pPr>
            <a:lvl7pPr>
              <a:defRPr sz="2039"/>
            </a:lvl7pPr>
            <a:lvl8pPr>
              <a:defRPr sz="2039"/>
            </a:lvl8pPr>
            <a:lvl9pPr>
              <a:defRPr sz="203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197" y="3840480"/>
            <a:ext cx="3007035" cy="7114964"/>
          </a:xfrm>
        </p:spPr>
        <p:txBody>
          <a:bodyPr/>
          <a:lstStyle>
            <a:lvl1pPr marL="0" indent="0">
              <a:buNone/>
              <a:defRPr sz="1631"/>
            </a:lvl1pPr>
            <a:lvl2pPr marL="466161" indent="0">
              <a:buNone/>
              <a:defRPr sz="1427"/>
            </a:lvl2pPr>
            <a:lvl3pPr marL="932322" indent="0">
              <a:buNone/>
              <a:defRPr sz="1224"/>
            </a:lvl3pPr>
            <a:lvl4pPr marL="1398483" indent="0">
              <a:buNone/>
              <a:defRPr sz="1020"/>
            </a:lvl4pPr>
            <a:lvl5pPr marL="1864644" indent="0">
              <a:buNone/>
              <a:defRPr sz="1020"/>
            </a:lvl5pPr>
            <a:lvl6pPr marL="2330806" indent="0">
              <a:buNone/>
              <a:defRPr sz="1020"/>
            </a:lvl6pPr>
            <a:lvl7pPr marL="2796967" indent="0">
              <a:buNone/>
              <a:defRPr sz="1020"/>
            </a:lvl7pPr>
            <a:lvl8pPr marL="3263128" indent="0">
              <a:buNone/>
              <a:defRPr sz="1020"/>
            </a:lvl8pPr>
            <a:lvl9pPr marL="3729289" indent="0">
              <a:buNone/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469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197" y="853440"/>
            <a:ext cx="3007035" cy="2987040"/>
          </a:xfrm>
        </p:spPr>
        <p:txBody>
          <a:bodyPr anchor="b"/>
          <a:lstStyle>
            <a:lvl1pPr>
              <a:defRPr sz="32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63654" y="1843196"/>
            <a:ext cx="4719965" cy="9097433"/>
          </a:xfrm>
        </p:spPr>
        <p:txBody>
          <a:bodyPr anchor="t"/>
          <a:lstStyle>
            <a:lvl1pPr marL="0" indent="0">
              <a:buNone/>
              <a:defRPr sz="3263"/>
            </a:lvl1pPr>
            <a:lvl2pPr marL="466161" indent="0">
              <a:buNone/>
              <a:defRPr sz="2855"/>
            </a:lvl2pPr>
            <a:lvl3pPr marL="932322" indent="0">
              <a:buNone/>
              <a:defRPr sz="2447"/>
            </a:lvl3pPr>
            <a:lvl4pPr marL="1398483" indent="0">
              <a:buNone/>
              <a:defRPr sz="2039"/>
            </a:lvl4pPr>
            <a:lvl5pPr marL="1864644" indent="0">
              <a:buNone/>
              <a:defRPr sz="2039"/>
            </a:lvl5pPr>
            <a:lvl6pPr marL="2330806" indent="0">
              <a:buNone/>
              <a:defRPr sz="2039"/>
            </a:lvl6pPr>
            <a:lvl7pPr marL="2796967" indent="0">
              <a:buNone/>
              <a:defRPr sz="2039"/>
            </a:lvl7pPr>
            <a:lvl8pPr marL="3263128" indent="0">
              <a:buNone/>
              <a:defRPr sz="2039"/>
            </a:lvl8pPr>
            <a:lvl9pPr marL="3729289" indent="0">
              <a:buNone/>
              <a:defRPr sz="203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197" y="3840480"/>
            <a:ext cx="3007035" cy="7114964"/>
          </a:xfrm>
        </p:spPr>
        <p:txBody>
          <a:bodyPr/>
          <a:lstStyle>
            <a:lvl1pPr marL="0" indent="0">
              <a:buNone/>
              <a:defRPr sz="1631"/>
            </a:lvl1pPr>
            <a:lvl2pPr marL="466161" indent="0">
              <a:buNone/>
              <a:defRPr sz="1427"/>
            </a:lvl2pPr>
            <a:lvl3pPr marL="932322" indent="0">
              <a:buNone/>
              <a:defRPr sz="1224"/>
            </a:lvl3pPr>
            <a:lvl4pPr marL="1398483" indent="0">
              <a:buNone/>
              <a:defRPr sz="1020"/>
            </a:lvl4pPr>
            <a:lvl5pPr marL="1864644" indent="0">
              <a:buNone/>
              <a:defRPr sz="1020"/>
            </a:lvl5pPr>
            <a:lvl6pPr marL="2330806" indent="0">
              <a:buNone/>
              <a:defRPr sz="1020"/>
            </a:lvl6pPr>
            <a:lvl7pPr marL="2796967" indent="0">
              <a:buNone/>
              <a:defRPr sz="1020"/>
            </a:lvl7pPr>
            <a:lvl8pPr marL="3263128" indent="0">
              <a:buNone/>
              <a:defRPr sz="1020"/>
            </a:lvl8pPr>
            <a:lvl9pPr marL="3729289" indent="0">
              <a:buNone/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6978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0983" y="681570"/>
            <a:ext cx="8041422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983" y="3407833"/>
            <a:ext cx="8041422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983" y="11865189"/>
            <a:ext cx="2097762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88373" y="11865189"/>
            <a:ext cx="3146643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84643" y="11865189"/>
            <a:ext cx="2097762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7078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32322" rtl="0" eaLnBrk="1" latinLnBrk="0" hangingPunct="1">
        <a:lnSpc>
          <a:spcPct val="90000"/>
        </a:lnSpc>
        <a:spcBef>
          <a:spcPct val="0"/>
        </a:spcBef>
        <a:buNone/>
        <a:defRPr sz="448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081" indent="-233081" algn="l" defTabSz="932322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5" kern="1200">
          <a:solidFill>
            <a:schemeClr val="tx1"/>
          </a:solidFill>
          <a:latin typeface="+mn-lt"/>
          <a:ea typeface="+mn-ea"/>
          <a:cs typeface="+mn-cs"/>
        </a:defRPr>
      </a:lvl1pPr>
      <a:lvl2pPr marL="699242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7" kern="1200">
          <a:solidFill>
            <a:schemeClr val="tx1"/>
          </a:solidFill>
          <a:latin typeface="+mn-lt"/>
          <a:ea typeface="+mn-ea"/>
          <a:cs typeface="+mn-cs"/>
        </a:defRPr>
      </a:lvl2pPr>
      <a:lvl3pPr marL="1165403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39" kern="1200">
          <a:solidFill>
            <a:schemeClr val="tx1"/>
          </a:solidFill>
          <a:latin typeface="+mn-lt"/>
          <a:ea typeface="+mn-ea"/>
          <a:cs typeface="+mn-cs"/>
        </a:defRPr>
      </a:lvl3pPr>
      <a:lvl4pPr marL="1631564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4pPr>
      <a:lvl5pPr marL="2097725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5pPr>
      <a:lvl6pPr marL="2563886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6pPr>
      <a:lvl7pPr marL="3030047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7pPr>
      <a:lvl8pPr marL="3496208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8pPr>
      <a:lvl9pPr marL="3962370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1pPr>
      <a:lvl2pPr marL="466161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2pPr>
      <a:lvl3pPr marL="932322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3pPr>
      <a:lvl4pPr marL="1398483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4pPr>
      <a:lvl5pPr marL="1864644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5pPr>
      <a:lvl6pPr marL="2330806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6pPr>
      <a:lvl7pPr marL="2796967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7pPr>
      <a:lvl8pPr marL="3263128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8pPr>
      <a:lvl9pPr marL="3729289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34" Type="http://schemas.openxmlformats.org/officeDocument/2006/relationships/image" Target="../media/image33.emf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33" Type="http://schemas.openxmlformats.org/officeDocument/2006/relationships/image" Target="../media/image32.emf"/><Relationship Id="rId2" Type="http://schemas.openxmlformats.org/officeDocument/2006/relationships/image" Target="../media/image1.emf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32" Type="http://schemas.openxmlformats.org/officeDocument/2006/relationships/image" Target="../media/image31.em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image" Target="../media/image30.emf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CA0BA01-6689-4735-6F2C-452BF220E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1764" y="2688290"/>
            <a:ext cx="4200525" cy="2305050"/>
          </a:xfrm>
          <a:prstGeom prst="rect">
            <a:avLst/>
          </a:prstGeom>
        </p:spPr>
      </p:pic>
      <p:pic>
        <p:nvPicPr>
          <p:cNvPr id="29" name="Picture 28" descr="A map of the world&#10;&#10;Description automatically generated">
            <a:extLst>
              <a:ext uri="{FF2B5EF4-FFF2-40B4-BE49-F238E27FC236}">
                <a16:creationId xmlns:a16="http://schemas.microsoft.com/office/drawing/2014/main" id="{10F8C973-77FA-9740-D103-7113047AF6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1" t="34720" r="7220" b="4879"/>
          <a:stretch/>
        </p:blipFill>
        <p:spPr>
          <a:xfrm>
            <a:off x="321974" y="2662865"/>
            <a:ext cx="4685613" cy="2340000"/>
          </a:xfrm>
          <a:prstGeom prst="rect">
            <a:avLst/>
          </a:prstGeom>
        </p:spPr>
      </p:pic>
      <p:pic>
        <p:nvPicPr>
          <p:cNvPr id="30" name="Picture 29" descr="A map of the world&#10;&#10;Description automatically generated">
            <a:extLst>
              <a:ext uri="{FF2B5EF4-FFF2-40B4-BE49-F238E27FC236}">
                <a16:creationId xmlns:a16="http://schemas.microsoft.com/office/drawing/2014/main" id="{A7A32392-5377-7BDA-643D-9F140ED185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0" t="34719" r="7322" b="4880"/>
          <a:stretch/>
        </p:blipFill>
        <p:spPr>
          <a:xfrm>
            <a:off x="328619" y="5183556"/>
            <a:ext cx="4680001" cy="2340000"/>
          </a:xfrm>
          <a:prstGeom prst="rect">
            <a:avLst/>
          </a:prstGeom>
        </p:spPr>
      </p:pic>
      <p:pic>
        <p:nvPicPr>
          <p:cNvPr id="32" name="Picture 31" descr="A map of the world&#10;&#10;Description automatically generated">
            <a:extLst>
              <a:ext uri="{FF2B5EF4-FFF2-40B4-BE49-F238E27FC236}">
                <a16:creationId xmlns:a16="http://schemas.microsoft.com/office/drawing/2014/main" id="{1D18D93E-AB45-EA4E-4DAF-1EE465E9B7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1" t="34720" r="7322" b="4879"/>
          <a:stretch/>
        </p:blipFill>
        <p:spPr>
          <a:xfrm>
            <a:off x="335867" y="7735479"/>
            <a:ext cx="4680001" cy="2340000"/>
          </a:xfrm>
          <a:prstGeom prst="rect">
            <a:avLst/>
          </a:prstGeom>
        </p:spPr>
      </p:pic>
      <p:pic>
        <p:nvPicPr>
          <p:cNvPr id="34" name="Picture 33" descr="A map of the world&#10;&#10;Description automatically generated">
            <a:extLst>
              <a:ext uri="{FF2B5EF4-FFF2-40B4-BE49-F238E27FC236}">
                <a16:creationId xmlns:a16="http://schemas.microsoft.com/office/drawing/2014/main" id="{F4981EF0-880E-9F3B-19D6-D68C79A35AF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2" t="34720" r="7270" b="4879"/>
          <a:stretch/>
        </p:blipFill>
        <p:spPr>
          <a:xfrm>
            <a:off x="328620" y="10292752"/>
            <a:ext cx="4680000" cy="23400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B2CA034-F2EC-1835-114A-6474B22A84FE}"/>
              </a:ext>
            </a:extLst>
          </p:cNvPr>
          <p:cNvSpPr txBox="1"/>
          <p:nvPr/>
        </p:nvSpPr>
        <p:spPr>
          <a:xfrm>
            <a:off x="-40025" y="7542586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- 46r1 (18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BCF3CF-4057-8AE2-04A3-4AD6C3A5CE4C}"/>
              </a:ext>
            </a:extLst>
          </p:cNvPr>
          <p:cNvSpPr txBox="1"/>
          <p:nvPr/>
        </p:nvSpPr>
        <p:spPr>
          <a:xfrm>
            <a:off x="-52465" y="2964694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443AA98-F509-F09F-F6DF-D5DF4F184E0E}"/>
              </a:ext>
            </a:extLst>
          </p:cNvPr>
          <p:cNvSpPr txBox="1"/>
          <p:nvPr/>
        </p:nvSpPr>
        <p:spPr>
          <a:xfrm>
            <a:off x="-52465" y="334467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B7DBEE6-D975-DA75-01E7-BD179188AC3E}"/>
              </a:ext>
            </a:extLst>
          </p:cNvPr>
          <p:cNvSpPr txBox="1"/>
          <p:nvPr/>
        </p:nvSpPr>
        <p:spPr>
          <a:xfrm>
            <a:off x="2037" y="3724646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A3EBD54-4BE0-6553-ECEE-269D29285FFA}"/>
              </a:ext>
            </a:extLst>
          </p:cNvPr>
          <p:cNvSpPr txBox="1"/>
          <p:nvPr/>
        </p:nvSpPr>
        <p:spPr>
          <a:xfrm>
            <a:off x="-38037" y="4104622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944C2C-D058-9C30-8965-68254242CAB7}"/>
              </a:ext>
            </a:extLst>
          </p:cNvPr>
          <p:cNvSpPr txBox="1"/>
          <p:nvPr/>
        </p:nvSpPr>
        <p:spPr>
          <a:xfrm>
            <a:off x="-38037" y="449523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6430581-1FF6-1B7A-72C5-860983F7F515}"/>
              </a:ext>
            </a:extLst>
          </p:cNvPr>
          <p:cNvSpPr txBox="1"/>
          <p:nvPr/>
        </p:nvSpPr>
        <p:spPr>
          <a:xfrm>
            <a:off x="-52465" y="805138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391605B-425E-6275-B99B-CB2D79BAE789}"/>
              </a:ext>
            </a:extLst>
          </p:cNvPr>
          <p:cNvSpPr txBox="1"/>
          <p:nvPr/>
        </p:nvSpPr>
        <p:spPr>
          <a:xfrm>
            <a:off x="-52465" y="8431359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4AF3F8A-6829-43C9-DEE6-58ADF1685970}"/>
              </a:ext>
            </a:extLst>
          </p:cNvPr>
          <p:cNvSpPr txBox="1"/>
          <p:nvPr/>
        </p:nvSpPr>
        <p:spPr>
          <a:xfrm>
            <a:off x="2037" y="8811335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FA878F1-E5FB-93E0-A384-F4F19A86095E}"/>
              </a:ext>
            </a:extLst>
          </p:cNvPr>
          <p:cNvSpPr txBox="1"/>
          <p:nvPr/>
        </p:nvSpPr>
        <p:spPr>
          <a:xfrm>
            <a:off x="-38037" y="91913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45EBDF-E022-69EF-DD5E-C505C98C166E}"/>
              </a:ext>
            </a:extLst>
          </p:cNvPr>
          <p:cNvSpPr txBox="1"/>
          <p:nvPr/>
        </p:nvSpPr>
        <p:spPr>
          <a:xfrm>
            <a:off x="-38037" y="957128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D5E5B2B-98BF-3FFD-401D-B151F02A6692}"/>
              </a:ext>
            </a:extLst>
          </p:cNvPr>
          <p:cNvSpPr txBox="1"/>
          <p:nvPr/>
        </p:nvSpPr>
        <p:spPr>
          <a:xfrm>
            <a:off x="1704884" y="12618055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643030F-8CB0-CB0D-A047-8AE232E7CFDF}"/>
              </a:ext>
            </a:extLst>
          </p:cNvPr>
          <p:cNvSpPr txBox="1"/>
          <p:nvPr/>
        </p:nvSpPr>
        <p:spPr>
          <a:xfrm>
            <a:off x="2524718" y="12618055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FB1EFF7-1817-99ED-F980-35E466D9895D}"/>
              </a:ext>
            </a:extLst>
          </p:cNvPr>
          <p:cNvSpPr txBox="1"/>
          <p:nvPr/>
        </p:nvSpPr>
        <p:spPr>
          <a:xfrm>
            <a:off x="3267020" y="12618055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60B8A4B-E900-9720-5303-54827B6E7E9F}"/>
              </a:ext>
            </a:extLst>
          </p:cNvPr>
          <p:cNvSpPr txBox="1"/>
          <p:nvPr/>
        </p:nvSpPr>
        <p:spPr>
          <a:xfrm>
            <a:off x="4021289" y="12618055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F5EB9178-59C6-BF0F-A6A7-C4A35A5649D5}"/>
              </a:ext>
            </a:extLst>
          </p:cNvPr>
          <p:cNvSpPr txBox="1"/>
          <p:nvPr/>
        </p:nvSpPr>
        <p:spPr>
          <a:xfrm>
            <a:off x="-40025" y="2452972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– EDA (62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8DBB8672-81E9-5524-3235-52016E620413}"/>
              </a:ext>
            </a:extLst>
          </p:cNvPr>
          <p:cNvSpPr txBox="1"/>
          <p:nvPr/>
        </p:nvSpPr>
        <p:spPr>
          <a:xfrm>
            <a:off x="-40025" y="4992935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 (31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2C1DBA3D-50C3-7521-61B6-C83F6E4ECD7D}"/>
              </a:ext>
            </a:extLst>
          </p:cNvPr>
          <p:cNvSpPr txBox="1"/>
          <p:nvPr/>
        </p:nvSpPr>
        <p:spPr>
          <a:xfrm>
            <a:off x="-40025" y="10097918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ERA5–ecPoint (point-scale in 31 km grid)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6A68A7B4-6A8F-A8A3-45FB-29260F10D848}"/>
              </a:ext>
            </a:extLst>
          </p:cNvPr>
          <p:cNvSpPr txBox="1"/>
          <p:nvPr/>
        </p:nvSpPr>
        <p:spPr>
          <a:xfrm>
            <a:off x="-46666" y="-31190"/>
            <a:ext cx="96478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Empirical Quantile Analysis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Areal difference between observed and NWP rainfall realisations, expressed as % of the station’s mean observed rainfall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C91C9100-29C2-3038-6CB8-5A174B1C345D}"/>
              </a:ext>
            </a:extLst>
          </p:cNvPr>
          <p:cNvSpPr txBox="1"/>
          <p:nvPr/>
        </p:nvSpPr>
        <p:spPr>
          <a:xfrm>
            <a:off x="885801" y="12618055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222FD06-20FF-94D4-A711-0E879C3CEAC5}"/>
              </a:ext>
            </a:extLst>
          </p:cNvPr>
          <p:cNvSpPr txBox="1"/>
          <p:nvPr/>
        </p:nvSpPr>
        <p:spPr>
          <a:xfrm>
            <a:off x="-46116" y="5475607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5C593C19-2F0C-431F-8420-66A0BD28039B}"/>
              </a:ext>
            </a:extLst>
          </p:cNvPr>
          <p:cNvSpPr txBox="1"/>
          <p:nvPr/>
        </p:nvSpPr>
        <p:spPr>
          <a:xfrm>
            <a:off x="-46116" y="585558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0043C13-F81B-8A17-4739-6A807A4EB4C9}"/>
              </a:ext>
            </a:extLst>
          </p:cNvPr>
          <p:cNvSpPr txBox="1"/>
          <p:nvPr/>
        </p:nvSpPr>
        <p:spPr>
          <a:xfrm>
            <a:off x="8386" y="6235559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7D455F15-2356-62CA-C1A6-2C74E4961928}"/>
              </a:ext>
            </a:extLst>
          </p:cNvPr>
          <p:cNvSpPr txBox="1"/>
          <p:nvPr/>
        </p:nvSpPr>
        <p:spPr>
          <a:xfrm>
            <a:off x="-31688" y="6615535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3AC75CF9-72CE-BBDC-0B1A-0699C58E173E}"/>
              </a:ext>
            </a:extLst>
          </p:cNvPr>
          <p:cNvSpPr txBox="1"/>
          <p:nvPr/>
        </p:nvSpPr>
        <p:spPr>
          <a:xfrm>
            <a:off x="-31688" y="7027409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EE937447-9459-12C6-1ABA-DADC6DBF983F}"/>
              </a:ext>
            </a:extLst>
          </p:cNvPr>
          <p:cNvSpPr txBox="1"/>
          <p:nvPr/>
        </p:nvSpPr>
        <p:spPr>
          <a:xfrm>
            <a:off x="-52465" y="1060509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EF0DAF97-DA4F-0E95-76F5-7B27D715D0DD}"/>
              </a:ext>
            </a:extLst>
          </p:cNvPr>
          <p:cNvSpPr txBox="1"/>
          <p:nvPr/>
        </p:nvSpPr>
        <p:spPr>
          <a:xfrm>
            <a:off x="-52465" y="10985069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5AA2BA12-0538-B710-C7D4-28A93AA48CA2}"/>
              </a:ext>
            </a:extLst>
          </p:cNvPr>
          <p:cNvSpPr txBox="1"/>
          <p:nvPr/>
        </p:nvSpPr>
        <p:spPr>
          <a:xfrm>
            <a:off x="2037" y="11365045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BB97E0F-0A00-5EAA-B3E8-D235E91FF55E}"/>
              </a:ext>
            </a:extLst>
          </p:cNvPr>
          <p:cNvSpPr txBox="1"/>
          <p:nvPr/>
        </p:nvSpPr>
        <p:spPr>
          <a:xfrm>
            <a:off x="-38037" y="1174502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6397C483-3ADC-4663-3AD0-16C84D2AC935}"/>
              </a:ext>
            </a:extLst>
          </p:cNvPr>
          <p:cNvSpPr txBox="1"/>
          <p:nvPr/>
        </p:nvSpPr>
        <p:spPr>
          <a:xfrm>
            <a:off x="-38037" y="121249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169" name="Picture 168">
            <a:extLst>
              <a:ext uri="{FF2B5EF4-FFF2-40B4-BE49-F238E27FC236}">
                <a16:creationId xmlns:a16="http://schemas.microsoft.com/office/drawing/2014/main" id="{0BC99645-7EF7-EF2D-6279-38782F21AB9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980" t="5276"/>
          <a:stretch/>
        </p:blipFill>
        <p:spPr>
          <a:xfrm>
            <a:off x="2339743" y="644468"/>
            <a:ext cx="2814398" cy="1420075"/>
          </a:xfrm>
          <a:prstGeom prst="rect">
            <a:avLst/>
          </a:prstGeom>
        </p:spPr>
      </p:pic>
      <p:sp>
        <p:nvSpPr>
          <p:cNvPr id="170" name="TextBox 169">
            <a:extLst>
              <a:ext uri="{FF2B5EF4-FFF2-40B4-BE49-F238E27FC236}">
                <a16:creationId xmlns:a16="http://schemas.microsoft.com/office/drawing/2014/main" id="{262802C3-1629-5887-A0D1-6CB335B35208}"/>
              </a:ext>
            </a:extLst>
          </p:cNvPr>
          <p:cNvSpPr txBox="1"/>
          <p:nvPr/>
        </p:nvSpPr>
        <p:spPr>
          <a:xfrm>
            <a:off x="5316239" y="628644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North America [90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170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W, 15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°N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, 50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W]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D402FE2B-11F9-1801-0489-75FD22BB1548}"/>
              </a:ext>
            </a:extLst>
          </p:cNvPr>
          <p:cNvSpPr txBox="1"/>
          <p:nvPr/>
        </p:nvSpPr>
        <p:spPr>
          <a:xfrm>
            <a:off x="5316239" y="872607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South America [15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100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S, 30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W]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66538639-46EA-DEA1-291F-2FDE1903CD55}"/>
              </a:ext>
            </a:extLst>
          </p:cNvPr>
          <p:cNvSpPr txBox="1"/>
          <p:nvPr/>
        </p:nvSpPr>
        <p:spPr>
          <a:xfrm>
            <a:off x="5316239" y="1116570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Europe &amp; Mediterranean [90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30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W, 30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E]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8CF7156B-8EBC-E6E6-6035-0772622A8ABB}"/>
              </a:ext>
            </a:extLst>
          </p:cNvPr>
          <p:cNvSpPr txBox="1"/>
          <p:nvPr/>
        </p:nvSpPr>
        <p:spPr>
          <a:xfrm>
            <a:off x="5316239" y="1604496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Asia [90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E, 5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180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E]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F5543F6C-0C2C-D6AC-E57F-B58103D2839A}"/>
              </a:ext>
            </a:extLst>
          </p:cNvPr>
          <p:cNvSpPr txBox="1"/>
          <p:nvPr/>
        </p:nvSpPr>
        <p:spPr>
          <a:xfrm>
            <a:off x="5316239" y="1360533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Africa &amp; Arabian Peninsula [30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30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W, 40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E]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C2F09DEC-F677-5816-F69B-20D41705A04E}"/>
              </a:ext>
            </a:extLst>
          </p:cNvPr>
          <p:cNvSpPr txBox="1"/>
          <p:nvPr/>
        </p:nvSpPr>
        <p:spPr>
          <a:xfrm>
            <a:off x="5316239" y="1848457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Oceania [5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S, 180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W]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E6919208-AAA5-5C26-8BA1-2AC3AA832DDF}"/>
              </a:ext>
            </a:extLst>
          </p:cNvPr>
          <p:cNvSpPr txBox="1"/>
          <p:nvPr/>
        </p:nvSpPr>
        <p:spPr>
          <a:xfrm>
            <a:off x="839579" y="1045582"/>
            <a:ext cx="8946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(a) Domains to create the piecharts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5198D877-414E-2654-D95B-F16DB7DA8FE5}"/>
              </a:ext>
            </a:extLst>
          </p:cNvPr>
          <p:cNvSpPr txBox="1"/>
          <p:nvPr/>
        </p:nvSpPr>
        <p:spPr>
          <a:xfrm>
            <a:off x="3214494" y="3363819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70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178" name="Picture 177" descr="A colorful pie chart with a few different colored parts&#10;&#10;Description automatically generated">
            <a:extLst>
              <a:ext uri="{FF2B5EF4-FFF2-40B4-BE49-F238E27FC236}">
                <a16:creationId xmlns:a16="http://schemas.microsoft.com/office/drawing/2014/main" id="{9956BF8D-FE9F-7E98-0520-99988DC0D734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110" y="3852517"/>
            <a:ext cx="480000" cy="360000"/>
          </a:xfrm>
          <a:prstGeom prst="rect">
            <a:avLst/>
          </a:prstGeom>
        </p:spPr>
      </p:pic>
      <p:pic>
        <p:nvPicPr>
          <p:cNvPr id="179" name="Picture 178" descr="A map of the world&#10;&#10;Description automatically generated">
            <a:extLst>
              <a:ext uri="{FF2B5EF4-FFF2-40B4-BE49-F238E27FC236}">
                <a16:creationId xmlns:a16="http://schemas.microsoft.com/office/drawing/2014/main" id="{40A4F192-C720-47B8-59C7-C743619129C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6" t="29010" r="11580" b="68044"/>
          <a:stretch/>
        </p:blipFill>
        <p:spPr>
          <a:xfrm>
            <a:off x="212246" y="2323121"/>
            <a:ext cx="4642832" cy="126133"/>
          </a:xfrm>
          <a:prstGeom prst="rect">
            <a:avLst/>
          </a:prstGeom>
        </p:spPr>
      </p:pic>
      <p:sp>
        <p:nvSpPr>
          <p:cNvPr id="180" name="TextBox 179">
            <a:extLst>
              <a:ext uri="{FF2B5EF4-FFF2-40B4-BE49-F238E27FC236}">
                <a16:creationId xmlns:a16="http://schemas.microsoft.com/office/drawing/2014/main" id="{ABF7F87A-67AC-7692-A94F-6EB7815A56E2}"/>
              </a:ext>
            </a:extLst>
          </p:cNvPr>
          <p:cNvSpPr txBox="1"/>
          <p:nvPr/>
        </p:nvSpPr>
        <p:spPr>
          <a:xfrm>
            <a:off x="96703" y="2139585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39E880B3-3758-CCDF-48BA-A14593D3AA08}"/>
              </a:ext>
            </a:extLst>
          </p:cNvPr>
          <p:cNvSpPr txBox="1"/>
          <p:nvPr/>
        </p:nvSpPr>
        <p:spPr>
          <a:xfrm>
            <a:off x="979654" y="2139585"/>
            <a:ext cx="29367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BCED50F-E6AA-2165-E3F7-41370B890CF1}"/>
              </a:ext>
            </a:extLst>
          </p:cNvPr>
          <p:cNvSpPr txBox="1"/>
          <p:nvPr/>
        </p:nvSpPr>
        <p:spPr>
          <a:xfrm>
            <a:off x="1920227" y="2139585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6E46625-B178-CDCF-E35C-6E35DE381D26}"/>
              </a:ext>
            </a:extLst>
          </p:cNvPr>
          <p:cNvSpPr txBox="1"/>
          <p:nvPr/>
        </p:nvSpPr>
        <p:spPr>
          <a:xfrm>
            <a:off x="2834325" y="2139585"/>
            <a:ext cx="29367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8751A97-4F98-2C01-C5B2-29656AB220B6}"/>
              </a:ext>
            </a:extLst>
          </p:cNvPr>
          <p:cNvSpPr txBox="1"/>
          <p:nvPr/>
        </p:nvSpPr>
        <p:spPr>
          <a:xfrm>
            <a:off x="3730650" y="2139585"/>
            <a:ext cx="34817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2131905-3484-BEBA-395A-0496421CA4CE}"/>
              </a:ext>
            </a:extLst>
          </p:cNvPr>
          <p:cNvSpPr txBox="1"/>
          <p:nvPr/>
        </p:nvSpPr>
        <p:spPr>
          <a:xfrm>
            <a:off x="4548025" y="2139585"/>
            <a:ext cx="5629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10000 %</a:t>
            </a:r>
          </a:p>
        </p:txBody>
      </p:sp>
      <p:pic>
        <p:nvPicPr>
          <p:cNvPr id="197" name="Picture 196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CB9030D1-832E-8648-734F-F4E51E2CFF9D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294" y="3219263"/>
            <a:ext cx="480000" cy="360000"/>
          </a:xfrm>
          <a:prstGeom prst="rect">
            <a:avLst/>
          </a:prstGeom>
        </p:spPr>
      </p:pic>
      <p:pic>
        <p:nvPicPr>
          <p:cNvPr id="199" name="Picture 198" descr="A colorful circle with a few triangles&#10;&#10;Description automatically generated with medium confidence">
            <a:extLst>
              <a:ext uri="{FF2B5EF4-FFF2-40B4-BE49-F238E27FC236}">
                <a16:creationId xmlns:a16="http://schemas.microsoft.com/office/drawing/2014/main" id="{7A4E41C1-AACF-C7FA-5A24-B3CDC87719A7}"/>
              </a:ext>
            </a:extLst>
          </p:cNvPr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366" y="2998926"/>
            <a:ext cx="480000" cy="360000"/>
          </a:xfrm>
          <a:prstGeom prst="rect">
            <a:avLst/>
          </a:prstGeom>
        </p:spPr>
      </p:pic>
      <p:pic>
        <p:nvPicPr>
          <p:cNvPr id="200" name="Picture 199" descr="A colorful circle with a few triangles&#10;&#10;Description automatically generated with medium confidence">
            <a:extLst>
              <a:ext uri="{FF2B5EF4-FFF2-40B4-BE49-F238E27FC236}">
                <a16:creationId xmlns:a16="http://schemas.microsoft.com/office/drawing/2014/main" id="{A361EA83-9661-5FC3-06CF-C292C14186CB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11" y="3354316"/>
            <a:ext cx="480000" cy="360000"/>
          </a:xfrm>
          <a:prstGeom prst="rect">
            <a:avLst/>
          </a:prstGeom>
        </p:spPr>
      </p:pic>
      <p:pic>
        <p:nvPicPr>
          <p:cNvPr id="201" name="Picture 200" descr="A colorful circle with different colored circles&#10;&#10;Description automatically generated">
            <a:extLst>
              <a:ext uri="{FF2B5EF4-FFF2-40B4-BE49-F238E27FC236}">
                <a16:creationId xmlns:a16="http://schemas.microsoft.com/office/drawing/2014/main" id="{C549CD3A-94DD-67B0-9171-26E52C4D0148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906" y="4242952"/>
            <a:ext cx="480000" cy="360000"/>
          </a:xfrm>
          <a:prstGeom prst="rect">
            <a:avLst/>
          </a:prstGeom>
        </p:spPr>
      </p:pic>
      <p:pic>
        <p:nvPicPr>
          <p:cNvPr id="202" name="Picture 201" descr="A colorful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7B1E19E2-BF61-D4CF-DB76-FDAB1FCE73A2}"/>
              </a:ext>
            </a:extLst>
          </p:cNvPr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695" y="3852517"/>
            <a:ext cx="480000" cy="360000"/>
          </a:xfrm>
          <a:prstGeom prst="rect">
            <a:avLst/>
          </a:prstGeom>
        </p:spPr>
      </p:pic>
      <p:pic>
        <p:nvPicPr>
          <p:cNvPr id="204" name="Picture 203" descr="A colorful pie chart with a few different colored parts&#10;&#10;Description automatically generated">
            <a:extLst>
              <a:ext uri="{FF2B5EF4-FFF2-40B4-BE49-F238E27FC236}">
                <a16:creationId xmlns:a16="http://schemas.microsoft.com/office/drawing/2014/main" id="{C9C16B39-85AB-75BA-D96B-FC3EDBBA3050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110" y="6381454"/>
            <a:ext cx="480000" cy="360000"/>
          </a:xfrm>
          <a:prstGeom prst="rect">
            <a:avLst/>
          </a:prstGeom>
        </p:spPr>
      </p:pic>
      <p:pic>
        <p:nvPicPr>
          <p:cNvPr id="205" name="Picture 204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1F82AA9A-74FE-12F8-20ED-ECBC79B63799}"/>
              </a:ext>
            </a:extLst>
          </p:cNvPr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294" y="5745644"/>
            <a:ext cx="480000" cy="360000"/>
          </a:xfrm>
          <a:prstGeom prst="rect">
            <a:avLst/>
          </a:prstGeom>
        </p:spPr>
      </p:pic>
      <p:pic>
        <p:nvPicPr>
          <p:cNvPr id="206" name="Picture 205" descr="A colorful circle with a few triangles&#10;&#10;Description automatically generated with medium confidence">
            <a:extLst>
              <a:ext uri="{FF2B5EF4-FFF2-40B4-BE49-F238E27FC236}">
                <a16:creationId xmlns:a16="http://schemas.microsoft.com/office/drawing/2014/main" id="{B21E151D-94C2-290E-26FF-ACCE43574880}"/>
              </a:ext>
            </a:extLst>
          </p:cNvPr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366" y="5516687"/>
            <a:ext cx="480000" cy="360000"/>
          </a:xfrm>
          <a:prstGeom prst="rect">
            <a:avLst/>
          </a:prstGeom>
        </p:spPr>
      </p:pic>
      <p:pic>
        <p:nvPicPr>
          <p:cNvPr id="207" name="Picture 206" descr="A colorful circle with a black line&#10;&#10;Description automatically generated">
            <a:extLst>
              <a:ext uri="{FF2B5EF4-FFF2-40B4-BE49-F238E27FC236}">
                <a16:creationId xmlns:a16="http://schemas.microsoft.com/office/drawing/2014/main" id="{5A4D0DBE-3670-D9EF-796F-5F5ACF4D4779}"/>
              </a:ext>
            </a:extLst>
          </p:cNvPr>
          <p:cNvPicPr>
            <a:picLocks noChangeAspect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11" y="5844461"/>
            <a:ext cx="480000" cy="360000"/>
          </a:xfrm>
          <a:prstGeom prst="rect">
            <a:avLst/>
          </a:prstGeom>
        </p:spPr>
      </p:pic>
      <p:pic>
        <p:nvPicPr>
          <p:cNvPr id="208" name="Picture 207" descr="A colorful circle with a black line&#10;&#10;Description automatically generated">
            <a:extLst>
              <a:ext uri="{FF2B5EF4-FFF2-40B4-BE49-F238E27FC236}">
                <a16:creationId xmlns:a16="http://schemas.microsoft.com/office/drawing/2014/main" id="{FB06446B-9ACD-2B43-BB1A-CDC884E06673}"/>
              </a:ext>
            </a:extLst>
          </p:cNvPr>
          <p:cNvPicPr>
            <a:picLocks noChangeAspect="1"/>
          </p:cNvPicPr>
          <p:nvPr/>
        </p:nvPicPr>
        <p:blipFill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906" y="6775131"/>
            <a:ext cx="480000" cy="360000"/>
          </a:xfrm>
          <a:prstGeom prst="rect">
            <a:avLst/>
          </a:prstGeom>
        </p:spPr>
      </p:pic>
      <p:pic>
        <p:nvPicPr>
          <p:cNvPr id="209" name="Picture 208" descr="A colorful pie chart with different colors&#10;&#10;Description automatically generated">
            <a:extLst>
              <a:ext uri="{FF2B5EF4-FFF2-40B4-BE49-F238E27FC236}">
                <a16:creationId xmlns:a16="http://schemas.microsoft.com/office/drawing/2014/main" id="{3AE58FB0-6B84-4125-5477-9634F0D6B790}"/>
              </a:ext>
            </a:extLst>
          </p:cNvPr>
          <p:cNvPicPr>
            <a:picLocks noChangeAspect="1"/>
          </p:cNvPicPr>
          <p:nvPr/>
        </p:nvPicPr>
        <p:blipFill>
          <a:blip r:embed="rId1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695" y="6499310"/>
            <a:ext cx="480000" cy="360000"/>
          </a:xfrm>
          <a:prstGeom prst="rect">
            <a:avLst/>
          </a:prstGeom>
        </p:spPr>
      </p:pic>
      <p:pic>
        <p:nvPicPr>
          <p:cNvPr id="211" name="Picture 210" descr="A colorful circle with different colored parts&#10;&#10;Description automatically generated">
            <a:extLst>
              <a:ext uri="{FF2B5EF4-FFF2-40B4-BE49-F238E27FC236}">
                <a16:creationId xmlns:a16="http://schemas.microsoft.com/office/drawing/2014/main" id="{1EBAC08B-854F-E569-E35D-1E5E8BCCBE6B}"/>
              </a:ext>
            </a:extLst>
          </p:cNvPr>
          <p:cNvPicPr>
            <a:picLocks noChangeAspect="1"/>
          </p:cNvPicPr>
          <p:nvPr/>
        </p:nvPicPr>
        <p:blipFill>
          <a:blip r:embed="rId1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110" y="11504204"/>
            <a:ext cx="480000" cy="360000"/>
          </a:xfrm>
          <a:prstGeom prst="rect">
            <a:avLst/>
          </a:prstGeom>
        </p:spPr>
      </p:pic>
      <p:pic>
        <p:nvPicPr>
          <p:cNvPr id="212" name="Picture 211" descr="A pie chart with different colored parts&#10;&#10;Description automatically generated">
            <a:extLst>
              <a:ext uri="{FF2B5EF4-FFF2-40B4-BE49-F238E27FC236}">
                <a16:creationId xmlns:a16="http://schemas.microsoft.com/office/drawing/2014/main" id="{87E08DD1-17F8-8281-268A-57E25411F9D1}"/>
              </a:ext>
            </a:extLst>
          </p:cNvPr>
          <p:cNvPicPr>
            <a:picLocks noChangeAspect="1"/>
          </p:cNvPicPr>
          <p:nvPr/>
        </p:nvPicPr>
        <p:blipFill>
          <a:blip r:embed="rId2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294" y="10859662"/>
            <a:ext cx="480000" cy="360000"/>
          </a:xfrm>
          <a:prstGeom prst="rect">
            <a:avLst/>
          </a:prstGeom>
        </p:spPr>
      </p:pic>
      <p:pic>
        <p:nvPicPr>
          <p:cNvPr id="214" name="Picture 213" descr="A pie chart with different colored parts&#10;&#10;Description automatically generated">
            <a:extLst>
              <a:ext uri="{FF2B5EF4-FFF2-40B4-BE49-F238E27FC236}">
                <a16:creationId xmlns:a16="http://schemas.microsoft.com/office/drawing/2014/main" id="{88BB2D7A-6EE7-73F9-3130-3F2DD8079853}"/>
              </a:ext>
            </a:extLst>
          </p:cNvPr>
          <p:cNvPicPr>
            <a:picLocks noChangeAspect="1"/>
          </p:cNvPicPr>
          <p:nvPr/>
        </p:nvPicPr>
        <p:blipFill>
          <a:blip r:embed="rId2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366" y="10650904"/>
            <a:ext cx="480000" cy="360000"/>
          </a:xfrm>
          <a:prstGeom prst="rect">
            <a:avLst/>
          </a:prstGeom>
        </p:spPr>
      </p:pic>
      <p:pic>
        <p:nvPicPr>
          <p:cNvPr id="215" name="Picture 214" descr="A colorful circle with a pie chart&#10;&#10;Description automatically generated">
            <a:extLst>
              <a:ext uri="{FF2B5EF4-FFF2-40B4-BE49-F238E27FC236}">
                <a16:creationId xmlns:a16="http://schemas.microsoft.com/office/drawing/2014/main" id="{730B3508-5162-2B04-3324-EEE58F9F2E50}"/>
              </a:ext>
            </a:extLst>
          </p:cNvPr>
          <p:cNvPicPr>
            <a:picLocks noChangeAspect="1"/>
          </p:cNvPicPr>
          <p:nvPr/>
        </p:nvPicPr>
        <p:blipFill>
          <a:blip r:embed="rId2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11" y="10949616"/>
            <a:ext cx="480000" cy="360000"/>
          </a:xfrm>
          <a:prstGeom prst="rect">
            <a:avLst/>
          </a:prstGeom>
        </p:spPr>
      </p:pic>
      <p:pic>
        <p:nvPicPr>
          <p:cNvPr id="216" name="Picture 215" descr="A colorful pie chart with different colors&#10;&#10;Description automatically generated">
            <a:extLst>
              <a:ext uri="{FF2B5EF4-FFF2-40B4-BE49-F238E27FC236}">
                <a16:creationId xmlns:a16="http://schemas.microsoft.com/office/drawing/2014/main" id="{8E100349-0758-D3B5-637C-3689FC79C851}"/>
              </a:ext>
            </a:extLst>
          </p:cNvPr>
          <p:cNvPicPr>
            <a:picLocks noChangeAspect="1"/>
          </p:cNvPicPr>
          <p:nvPr/>
        </p:nvPicPr>
        <p:blipFill>
          <a:blip r:embed="rId2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906" y="11890404"/>
            <a:ext cx="480000" cy="360000"/>
          </a:xfrm>
          <a:prstGeom prst="rect">
            <a:avLst/>
          </a:prstGeom>
        </p:spPr>
      </p:pic>
      <p:pic>
        <p:nvPicPr>
          <p:cNvPr id="217" name="Picture 216" descr="A colorful circle with different colored triangles&#10;&#10;Description automatically generated">
            <a:extLst>
              <a:ext uri="{FF2B5EF4-FFF2-40B4-BE49-F238E27FC236}">
                <a16:creationId xmlns:a16="http://schemas.microsoft.com/office/drawing/2014/main" id="{85060CEC-3026-2818-F7FA-950600C6C426}"/>
              </a:ext>
            </a:extLst>
          </p:cNvPr>
          <p:cNvPicPr>
            <a:picLocks noChangeAspect="1"/>
          </p:cNvPicPr>
          <p:nvPr/>
        </p:nvPicPr>
        <p:blipFill>
          <a:blip r:embed="rId2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695" y="11560598"/>
            <a:ext cx="480000" cy="360000"/>
          </a:xfrm>
          <a:prstGeom prst="rect">
            <a:avLst/>
          </a:prstGeom>
        </p:spPr>
      </p:pic>
      <p:pic>
        <p:nvPicPr>
          <p:cNvPr id="218" name="Picture 217" descr="A colorful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210B89EF-3D52-B90E-983F-574E03D49826}"/>
              </a:ext>
            </a:extLst>
          </p:cNvPr>
          <p:cNvPicPr>
            <a:picLocks noChangeAspect="1"/>
          </p:cNvPicPr>
          <p:nvPr/>
        </p:nvPicPr>
        <p:blipFill>
          <a:blip r:embed="rId2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110" y="8935025"/>
            <a:ext cx="480000" cy="360000"/>
          </a:xfrm>
          <a:prstGeom prst="rect">
            <a:avLst/>
          </a:prstGeom>
        </p:spPr>
      </p:pic>
      <p:pic>
        <p:nvPicPr>
          <p:cNvPr id="220" name="Picture 219" descr="A colorful pie chart with different colors&#10;&#10;Description automatically generated">
            <a:extLst>
              <a:ext uri="{FF2B5EF4-FFF2-40B4-BE49-F238E27FC236}">
                <a16:creationId xmlns:a16="http://schemas.microsoft.com/office/drawing/2014/main" id="{5D03475B-CFF2-6A31-031C-CEFD0CFFECF3}"/>
              </a:ext>
            </a:extLst>
          </p:cNvPr>
          <p:cNvPicPr>
            <a:picLocks noChangeAspect="1"/>
          </p:cNvPicPr>
          <p:nvPr/>
        </p:nvPicPr>
        <p:blipFill>
          <a:blip r:embed="rId2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294" y="8321420"/>
            <a:ext cx="480000" cy="360000"/>
          </a:xfrm>
          <a:prstGeom prst="rect">
            <a:avLst/>
          </a:prstGeom>
        </p:spPr>
      </p:pic>
      <p:pic>
        <p:nvPicPr>
          <p:cNvPr id="221" name="Picture 220" descr="A colorful circle with a pie chart&#10;&#10;Description automatically generated">
            <a:extLst>
              <a:ext uri="{FF2B5EF4-FFF2-40B4-BE49-F238E27FC236}">
                <a16:creationId xmlns:a16="http://schemas.microsoft.com/office/drawing/2014/main" id="{F8BBDCFD-F4C6-12B0-D0AE-DAF5F3F45887}"/>
              </a:ext>
            </a:extLst>
          </p:cNvPr>
          <p:cNvPicPr>
            <a:picLocks noChangeAspect="1"/>
          </p:cNvPicPr>
          <p:nvPr/>
        </p:nvPicPr>
        <p:blipFill>
          <a:blip r:embed="rId2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366" y="8095572"/>
            <a:ext cx="480000" cy="360000"/>
          </a:xfrm>
          <a:prstGeom prst="rect">
            <a:avLst/>
          </a:prstGeom>
        </p:spPr>
      </p:pic>
      <p:pic>
        <p:nvPicPr>
          <p:cNvPr id="223" name="Picture 222" descr="A colorful circle with black and yellow circles&#10;&#10;Description automatically generated">
            <a:extLst>
              <a:ext uri="{FF2B5EF4-FFF2-40B4-BE49-F238E27FC236}">
                <a16:creationId xmlns:a16="http://schemas.microsoft.com/office/drawing/2014/main" id="{49E27401-65A4-B8C9-81B1-E66F229079DA}"/>
              </a:ext>
            </a:extLst>
          </p:cNvPr>
          <p:cNvPicPr>
            <a:picLocks noChangeAspect="1"/>
          </p:cNvPicPr>
          <p:nvPr/>
        </p:nvPicPr>
        <p:blipFill>
          <a:blip r:embed="rId2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11" y="8431359"/>
            <a:ext cx="480000" cy="360000"/>
          </a:xfrm>
          <a:prstGeom prst="rect">
            <a:avLst/>
          </a:prstGeom>
        </p:spPr>
      </p:pic>
      <p:pic>
        <p:nvPicPr>
          <p:cNvPr id="225" name="Picture 224" descr="A colorful circle with a black line&#10;&#10;Description automatically generated with medium confidence">
            <a:extLst>
              <a:ext uri="{FF2B5EF4-FFF2-40B4-BE49-F238E27FC236}">
                <a16:creationId xmlns:a16="http://schemas.microsoft.com/office/drawing/2014/main" id="{53197A99-B1FC-78EB-F2F7-DBBDED0AE0FB}"/>
              </a:ext>
            </a:extLst>
          </p:cNvPr>
          <p:cNvPicPr>
            <a:picLocks noChangeAspect="1"/>
          </p:cNvPicPr>
          <p:nvPr/>
        </p:nvPicPr>
        <p:blipFill>
          <a:blip r:embed="rId2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906" y="9319008"/>
            <a:ext cx="480000" cy="360000"/>
          </a:xfrm>
          <a:prstGeom prst="rect">
            <a:avLst/>
          </a:prstGeom>
        </p:spPr>
      </p:pic>
      <p:pic>
        <p:nvPicPr>
          <p:cNvPr id="226" name="Picture 225" descr="A colorful circle with a few different colored parts&#10;&#10;Description automatically generated with medium confidence">
            <a:extLst>
              <a:ext uri="{FF2B5EF4-FFF2-40B4-BE49-F238E27FC236}">
                <a16:creationId xmlns:a16="http://schemas.microsoft.com/office/drawing/2014/main" id="{7B8F1555-22DC-BC1D-508A-177A0489551A}"/>
              </a:ext>
            </a:extLst>
          </p:cNvPr>
          <p:cNvPicPr>
            <a:picLocks noChangeAspect="1"/>
          </p:cNvPicPr>
          <p:nvPr/>
        </p:nvPicPr>
        <p:blipFill>
          <a:blip r:embed="rId3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695" y="8998123"/>
            <a:ext cx="480000" cy="360000"/>
          </a:xfrm>
          <a:prstGeom prst="rect">
            <a:avLst/>
          </a:prstGeom>
        </p:spPr>
      </p:pic>
      <p:pic>
        <p:nvPicPr>
          <p:cNvPr id="227" name="Picture 226">
            <a:extLst>
              <a:ext uri="{FF2B5EF4-FFF2-40B4-BE49-F238E27FC236}">
                <a16:creationId xmlns:a16="http://schemas.microsoft.com/office/drawing/2014/main" id="{0F65D850-06A3-94C7-BCCC-7E47F92E5ED3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5064108" y="2680340"/>
            <a:ext cx="4200525" cy="2305050"/>
          </a:xfrm>
          <a:prstGeom prst="rect">
            <a:avLst/>
          </a:prstGeom>
        </p:spPr>
      </p:pic>
      <p:pic>
        <p:nvPicPr>
          <p:cNvPr id="228" name="Picture 227">
            <a:extLst>
              <a:ext uri="{FF2B5EF4-FFF2-40B4-BE49-F238E27FC236}">
                <a16:creationId xmlns:a16="http://schemas.microsoft.com/office/drawing/2014/main" id="{45D2961B-94FA-9507-03EA-B4CD5EDC67CC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5068878" y="5201031"/>
            <a:ext cx="4200525" cy="2305050"/>
          </a:xfrm>
          <a:prstGeom prst="rect">
            <a:avLst/>
          </a:prstGeom>
        </p:spPr>
      </p:pic>
      <p:pic>
        <p:nvPicPr>
          <p:cNvPr id="229" name="Picture 228">
            <a:extLst>
              <a:ext uri="{FF2B5EF4-FFF2-40B4-BE49-F238E27FC236}">
                <a16:creationId xmlns:a16="http://schemas.microsoft.com/office/drawing/2014/main" id="{EAFFDC3E-2140-199C-4557-D95DFAD4E349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5075609" y="7752954"/>
            <a:ext cx="4200525" cy="2305050"/>
          </a:xfrm>
          <a:prstGeom prst="rect">
            <a:avLst/>
          </a:prstGeom>
        </p:spPr>
      </p:pic>
      <p:pic>
        <p:nvPicPr>
          <p:cNvPr id="230" name="Picture 229">
            <a:extLst>
              <a:ext uri="{FF2B5EF4-FFF2-40B4-BE49-F238E27FC236}">
                <a16:creationId xmlns:a16="http://schemas.microsoft.com/office/drawing/2014/main" id="{818A86BB-99FC-9FAF-8222-26E707C5AD59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5064108" y="10310227"/>
            <a:ext cx="4200525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77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145</TotalTime>
  <Words>271</Words>
  <Application>Microsoft Office PowerPoint</Application>
  <PresentationFormat>Custom</PresentationFormat>
  <Paragraphs>45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2013 - 2022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Pillosu</cp:lastModifiedBy>
  <cp:revision>1</cp:revision>
  <dcterms:created xsi:type="dcterms:W3CDTF">2024-05-05T06:29:24Z</dcterms:created>
  <dcterms:modified xsi:type="dcterms:W3CDTF">2024-09-28T06:33:13Z</dcterms:modified>
</cp:coreProperties>
</file>

<file path=docProps/thumbnail.jpeg>
</file>